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33" r:id="rId2"/>
    <p:sldId id="449" r:id="rId3"/>
    <p:sldId id="450" r:id="rId4"/>
    <p:sldId id="459" r:id="rId5"/>
    <p:sldId id="546" r:id="rId6"/>
    <p:sldId id="460" r:id="rId7"/>
    <p:sldId id="451" r:id="rId8"/>
    <p:sldId id="442" r:id="rId9"/>
    <p:sldId id="54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FF00"/>
    <a:srgbClr val="FFC000"/>
    <a:srgbClr val="FFFFCC"/>
    <a:srgbClr val="FFCCFF"/>
    <a:srgbClr val="85BAE1"/>
    <a:srgbClr val="87BCE4"/>
    <a:srgbClr val="86BAE2"/>
    <a:srgbClr val="7EB0D5"/>
    <a:srgbClr val="F6F9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38" autoAdjust="0"/>
  </p:normalViewPr>
  <p:slideViewPr>
    <p:cSldViewPr snapToGrid="0">
      <p:cViewPr varScale="1">
        <p:scale>
          <a:sx n="69" d="100"/>
          <a:sy n="69" d="100"/>
        </p:scale>
        <p:origin x="7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5219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1634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09910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7449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1066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6195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693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550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17/01/2021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502AD-17AD-4480-8E26-1594F7014AB7}"/>
              </a:ext>
            </a:extLst>
          </p:cNvPr>
          <p:cNvSpPr txBox="1"/>
          <p:nvPr/>
        </p:nvSpPr>
        <p:spPr>
          <a:xfrm>
            <a:off x="221224" y="3131720"/>
            <a:ext cx="117495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Sharing equally</a:t>
            </a:r>
          </a:p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(Practical)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1AE0A9-02E0-46DB-B7D4-B44F1EE7A392}"/>
              </a:ext>
            </a:extLst>
          </p:cNvPr>
          <p:cNvSpPr/>
          <p:nvPr/>
        </p:nvSpPr>
        <p:spPr>
          <a:xfrm>
            <a:off x="3913800" y="1844179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0121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4 counters between 2 equal groups.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A3F5F8C-2117-4BFE-89AB-D357B62E39E9}"/>
              </a:ext>
            </a:extLst>
          </p:cNvPr>
          <p:cNvSpPr/>
          <p:nvPr/>
        </p:nvSpPr>
        <p:spPr>
          <a:xfrm>
            <a:off x="499621" y="989813"/>
            <a:ext cx="4076893" cy="36374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7FEB53D-FE51-42C7-B029-DE30FA788094}"/>
              </a:ext>
            </a:extLst>
          </p:cNvPr>
          <p:cNvSpPr/>
          <p:nvPr/>
        </p:nvSpPr>
        <p:spPr>
          <a:xfrm>
            <a:off x="5007204" y="989813"/>
            <a:ext cx="4076893" cy="36374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FAF9FF3-7C70-401A-ACAE-D6F825DAF0DC}"/>
              </a:ext>
            </a:extLst>
          </p:cNvPr>
          <p:cNvSpPr/>
          <p:nvPr/>
        </p:nvSpPr>
        <p:spPr>
          <a:xfrm>
            <a:off x="9918932" y="2144181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A5502-A0E6-404B-A99A-708DE8CD189F}"/>
              </a:ext>
            </a:extLst>
          </p:cNvPr>
          <p:cNvSpPr txBox="1"/>
          <p:nvPr/>
        </p:nvSpPr>
        <p:spPr>
          <a:xfrm>
            <a:off x="3606189" y="4876585"/>
            <a:ext cx="52533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in total.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group. 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AB0793-DC61-45FC-BB97-EA7E9EEA8445}"/>
              </a:ext>
            </a:extLst>
          </p:cNvPr>
          <p:cNvSpPr/>
          <p:nvPr/>
        </p:nvSpPr>
        <p:spPr>
          <a:xfrm>
            <a:off x="9918932" y="2840985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2C2101-F085-4974-9974-95589A847BD6}"/>
              </a:ext>
            </a:extLst>
          </p:cNvPr>
          <p:cNvSpPr/>
          <p:nvPr/>
        </p:nvSpPr>
        <p:spPr>
          <a:xfrm>
            <a:off x="10669809" y="2144181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BCD8ACF-E8B8-4EE5-A2E6-5984F6B1BE8C}"/>
              </a:ext>
            </a:extLst>
          </p:cNvPr>
          <p:cNvSpPr/>
          <p:nvPr/>
        </p:nvSpPr>
        <p:spPr>
          <a:xfrm>
            <a:off x="10669809" y="2840985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46279F-5BEB-4678-B2E5-E2D69203D345}"/>
              </a:ext>
            </a:extLst>
          </p:cNvPr>
          <p:cNvSpPr txBox="1"/>
          <p:nvPr/>
        </p:nvSpPr>
        <p:spPr>
          <a:xfrm>
            <a:off x="5321558" y="4812360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D8D555-6D6E-49AD-94A2-D1E4ADD11C2C}"/>
              </a:ext>
            </a:extLst>
          </p:cNvPr>
          <p:cNvSpPr txBox="1"/>
          <p:nvPr/>
        </p:nvSpPr>
        <p:spPr>
          <a:xfrm>
            <a:off x="5321558" y="5365022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BCD8A1-0A1B-4A79-B96E-B00C6AD63AFF}"/>
              </a:ext>
            </a:extLst>
          </p:cNvPr>
          <p:cNvSpPr txBox="1"/>
          <p:nvPr/>
        </p:nvSpPr>
        <p:spPr>
          <a:xfrm>
            <a:off x="5321558" y="5917684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B476218-87BA-4901-87D2-82C789265D87}"/>
              </a:ext>
            </a:extLst>
          </p:cNvPr>
          <p:cNvSpPr/>
          <p:nvPr/>
        </p:nvSpPr>
        <p:spPr>
          <a:xfrm>
            <a:off x="1506759" y="2533885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9FC2A56-B5A1-41CA-8451-314A2975718C}"/>
              </a:ext>
            </a:extLst>
          </p:cNvPr>
          <p:cNvSpPr/>
          <p:nvPr/>
        </p:nvSpPr>
        <p:spPr>
          <a:xfrm>
            <a:off x="6262919" y="2533885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B9034DD-1B8A-46DB-88F9-DFE968CCAC4D}"/>
              </a:ext>
            </a:extLst>
          </p:cNvPr>
          <p:cNvSpPr/>
          <p:nvPr/>
        </p:nvSpPr>
        <p:spPr>
          <a:xfrm>
            <a:off x="2750013" y="2533885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45D4394-3E04-4A2C-8D23-561CA4EBDD8A}"/>
              </a:ext>
            </a:extLst>
          </p:cNvPr>
          <p:cNvSpPr/>
          <p:nvPr/>
        </p:nvSpPr>
        <p:spPr>
          <a:xfrm>
            <a:off x="7493487" y="2533885"/>
            <a:ext cx="583245" cy="549264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4594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6" grpId="0" animBg="1"/>
      <p:bldP spid="17" grpId="0" animBg="1"/>
      <p:bldP spid="2" grpId="0"/>
      <p:bldP spid="14" grpId="0"/>
      <p:bldP spid="15" grpId="0"/>
      <p:bldP spid="18" grpId="0" animBg="1"/>
      <p:bldP spid="19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9"/>
          <a:stretch/>
        </p:blipFill>
        <p:spPr>
          <a:xfrm>
            <a:off x="0" y="1"/>
            <a:ext cx="12191999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16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10 counters between 2 equal groups.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A3F5F8C-2117-4BFE-89AB-D357B62E39E9}"/>
              </a:ext>
            </a:extLst>
          </p:cNvPr>
          <p:cNvSpPr/>
          <p:nvPr/>
        </p:nvSpPr>
        <p:spPr>
          <a:xfrm>
            <a:off x="682501" y="989813"/>
            <a:ext cx="4076893" cy="36374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7FEB53D-FE51-42C7-B029-DE30FA788094}"/>
              </a:ext>
            </a:extLst>
          </p:cNvPr>
          <p:cNvSpPr/>
          <p:nvPr/>
        </p:nvSpPr>
        <p:spPr>
          <a:xfrm>
            <a:off x="5190084" y="989813"/>
            <a:ext cx="4076893" cy="363740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0FAF9FF3-7C70-401A-ACAE-D6F825DAF0DC}"/>
              </a:ext>
            </a:extLst>
          </p:cNvPr>
          <p:cNvSpPr/>
          <p:nvPr/>
        </p:nvSpPr>
        <p:spPr>
          <a:xfrm>
            <a:off x="9918932" y="1097701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A5502-A0E6-404B-A99A-708DE8CD189F}"/>
              </a:ext>
            </a:extLst>
          </p:cNvPr>
          <p:cNvSpPr txBox="1"/>
          <p:nvPr/>
        </p:nvSpPr>
        <p:spPr>
          <a:xfrm>
            <a:off x="3606189" y="4876585"/>
            <a:ext cx="52533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in total.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group.  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FAB0793-DC61-45FC-BB97-EA7E9EEA8445}"/>
              </a:ext>
            </a:extLst>
          </p:cNvPr>
          <p:cNvSpPr/>
          <p:nvPr/>
        </p:nvSpPr>
        <p:spPr>
          <a:xfrm>
            <a:off x="9918932" y="179450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77C2129-921E-4C51-AD24-5E12364C92F3}"/>
              </a:ext>
            </a:extLst>
          </p:cNvPr>
          <p:cNvSpPr/>
          <p:nvPr/>
        </p:nvSpPr>
        <p:spPr>
          <a:xfrm>
            <a:off x="9918932" y="2491309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C4AADC-8797-4DC1-BBBF-71A88ACCF3FB}"/>
              </a:ext>
            </a:extLst>
          </p:cNvPr>
          <p:cNvSpPr/>
          <p:nvPr/>
        </p:nvSpPr>
        <p:spPr>
          <a:xfrm>
            <a:off x="9918932" y="318811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A9E7DE-67AC-41C0-A0DB-2EEECFD3A1C7}"/>
              </a:ext>
            </a:extLst>
          </p:cNvPr>
          <p:cNvSpPr/>
          <p:nvPr/>
        </p:nvSpPr>
        <p:spPr>
          <a:xfrm>
            <a:off x="9918932" y="3884918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32C2101-F085-4974-9974-95589A847BD6}"/>
              </a:ext>
            </a:extLst>
          </p:cNvPr>
          <p:cNvSpPr/>
          <p:nvPr/>
        </p:nvSpPr>
        <p:spPr>
          <a:xfrm>
            <a:off x="10669809" y="1097701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BCD8ACF-E8B8-4EE5-A2E6-5984F6B1BE8C}"/>
              </a:ext>
            </a:extLst>
          </p:cNvPr>
          <p:cNvSpPr/>
          <p:nvPr/>
        </p:nvSpPr>
        <p:spPr>
          <a:xfrm>
            <a:off x="10669809" y="179450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5745BCB8-F84A-4158-B991-672EA87BDD80}"/>
              </a:ext>
            </a:extLst>
          </p:cNvPr>
          <p:cNvSpPr/>
          <p:nvPr/>
        </p:nvSpPr>
        <p:spPr>
          <a:xfrm>
            <a:off x="10669809" y="2491309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3BC24A2-6B57-48E4-BFDA-E4645608AC6B}"/>
              </a:ext>
            </a:extLst>
          </p:cNvPr>
          <p:cNvSpPr/>
          <p:nvPr/>
        </p:nvSpPr>
        <p:spPr>
          <a:xfrm>
            <a:off x="10669809" y="318811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2EF3559-E0A9-4C54-925D-E7B332BA9973}"/>
              </a:ext>
            </a:extLst>
          </p:cNvPr>
          <p:cNvSpPr/>
          <p:nvPr/>
        </p:nvSpPr>
        <p:spPr>
          <a:xfrm>
            <a:off x="10669809" y="3884918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13F6DB-EE9A-42DA-B17E-8375AC6FBE4E}"/>
              </a:ext>
            </a:extLst>
          </p:cNvPr>
          <p:cNvSpPr txBox="1"/>
          <p:nvPr/>
        </p:nvSpPr>
        <p:spPr>
          <a:xfrm>
            <a:off x="5321558" y="4812360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EEAE2C-6163-4196-801C-093AA553111F}"/>
              </a:ext>
            </a:extLst>
          </p:cNvPr>
          <p:cNvSpPr txBox="1"/>
          <p:nvPr/>
        </p:nvSpPr>
        <p:spPr>
          <a:xfrm>
            <a:off x="5321558" y="5365022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1F61181-30E9-488E-AFCC-C15201D3B8B4}"/>
              </a:ext>
            </a:extLst>
          </p:cNvPr>
          <p:cNvSpPr txBox="1"/>
          <p:nvPr/>
        </p:nvSpPr>
        <p:spPr>
          <a:xfrm>
            <a:off x="5321558" y="5917684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4F03342-E504-400F-8E69-0487A3419A99}"/>
              </a:ext>
            </a:extLst>
          </p:cNvPr>
          <p:cNvSpPr/>
          <p:nvPr/>
        </p:nvSpPr>
        <p:spPr>
          <a:xfrm>
            <a:off x="1846079" y="179450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4F49DE66-D722-42B5-8638-B6DDC3142670}"/>
              </a:ext>
            </a:extLst>
          </p:cNvPr>
          <p:cNvSpPr/>
          <p:nvPr/>
        </p:nvSpPr>
        <p:spPr>
          <a:xfrm>
            <a:off x="2472972" y="253992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7B836E2-D933-40F9-9365-5ECC0E7A8D40}"/>
              </a:ext>
            </a:extLst>
          </p:cNvPr>
          <p:cNvSpPr/>
          <p:nvPr/>
        </p:nvSpPr>
        <p:spPr>
          <a:xfrm>
            <a:off x="7524929" y="179450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921DE568-E451-4621-8313-3B33CE652566}"/>
              </a:ext>
            </a:extLst>
          </p:cNvPr>
          <p:cNvSpPr/>
          <p:nvPr/>
        </p:nvSpPr>
        <p:spPr>
          <a:xfrm>
            <a:off x="6348063" y="324415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0D526CFE-6828-4435-893B-8EF3E709CC87}"/>
              </a:ext>
            </a:extLst>
          </p:cNvPr>
          <p:cNvSpPr/>
          <p:nvPr/>
        </p:nvSpPr>
        <p:spPr>
          <a:xfrm>
            <a:off x="3016964" y="324415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E987256A-1AA5-4C93-B438-6F02C0A95C4F}"/>
              </a:ext>
            </a:extLst>
          </p:cNvPr>
          <p:cNvSpPr/>
          <p:nvPr/>
        </p:nvSpPr>
        <p:spPr>
          <a:xfrm>
            <a:off x="3022944" y="179450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B07248E-3A45-4176-BCF6-2DBB20281157}"/>
              </a:ext>
            </a:extLst>
          </p:cNvPr>
          <p:cNvSpPr/>
          <p:nvPr/>
        </p:nvSpPr>
        <p:spPr>
          <a:xfrm>
            <a:off x="1840099" y="324415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7A51677-6B17-49B3-871B-B4173A1D6EE6}"/>
              </a:ext>
            </a:extLst>
          </p:cNvPr>
          <p:cNvSpPr/>
          <p:nvPr/>
        </p:nvSpPr>
        <p:spPr>
          <a:xfrm>
            <a:off x="6970472" y="253388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FC4B53E-4C6C-4CC1-A0BD-5C6C6953993A}"/>
              </a:ext>
            </a:extLst>
          </p:cNvPr>
          <p:cNvSpPr/>
          <p:nvPr/>
        </p:nvSpPr>
        <p:spPr>
          <a:xfrm>
            <a:off x="7524929" y="3244153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243A4FF8-50A0-4EE2-B6FB-8F363B4F7091}"/>
              </a:ext>
            </a:extLst>
          </p:cNvPr>
          <p:cNvSpPr/>
          <p:nvPr/>
        </p:nvSpPr>
        <p:spPr>
          <a:xfrm>
            <a:off x="6348063" y="1794505"/>
            <a:ext cx="583245" cy="549264"/>
          </a:xfrm>
          <a:prstGeom prst="ellipse">
            <a:avLst/>
          </a:prstGeom>
          <a:solidFill>
            <a:srgbClr val="00B0F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739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/>
      <p:bldP spid="23" grpId="0"/>
      <p:bldP spid="24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16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15 counters between 5 equal groups.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A3F5F8C-2117-4BFE-89AB-D357B62E39E9}"/>
              </a:ext>
            </a:extLst>
          </p:cNvPr>
          <p:cNvSpPr/>
          <p:nvPr/>
        </p:nvSpPr>
        <p:spPr>
          <a:xfrm>
            <a:off x="267561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A5502-A0E6-404B-A99A-708DE8CD189F}"/>
              </a:ext>
            </a:extLst>
          </p:cNvPr>
          <p:cNvSpPr txBox="1"/>
          <p:nvPr/>
        </p:nvSpPr>
        <p:spPr>
          <a:xfrm>
            <a:off x="3606189" y="4876585"/>
            <a:ext cx="52533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in total.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group. 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C4AADC-8797-4DC1-BBBF-71A88ACCF3FB}"/>
              </a:ext>
            </a:extLst>
          </p:cNvPr>
          <p:cNvSpPr/>
          <p:nvPr/>
        </p:nvSpPr>
        <p:spPr>
          <a:xfrm>
            <a:off x="2078780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8A9E7DE-67AC-41C0-A0DB-2EEECFD3A1C7}"/>
              </a:ext>
            </a:extLst>
          </p:cNvPr>
          <p:cNvSpPr/>
          <p:nvPr/>
        </p:nvSpPr>
        <p:spPr>
          <a:xfrm>
            <a:off x="581314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3BC24A2-6B57-48E4-BFDA-E4645608AC6B}"/>
              </a:ext>
            </a:extLst>
          </p:cNvPr>
          <p:cNvSpPr/>
          <p:nvPr/>
        </p:nvSpPr>
        <p:spPr>
          <a:xfrm>
            <a:off x="2827513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2EF3559-E0A9-4C54-925D-E7B332BA9973}"/>
              </a:ext>
            </a:extLst>
          </p:cNvPr>
          <p:cNvSpPr/>
          <p:nvPr/>
        </p:nvSpPr>
        <p:spPr>
          <a:xfrm>
            <a:off x="1330047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22DF27-DCF4-4317-BD21-B66A8B479145}"/>
              </a:ext>
            </a:extLst>
          </p:cNvPr>
          <p:cNvSpPr txBox="1"/>
          <p:nvPr/>
        </p:nvSpPr>
        <p:spPr>
          <a:xfrm>
            <a:off x="5321558" y="4822088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210DCB-EEE2-4CEE-B4F1-E9F8A93ADC06}"/>
              </a:ext>
            </a:extLst>
          </p:cNvPr>
          <p:cNvSpPr txBox="1"/>
          <p:nvPr/>
        </p:nvSpPr>
        <p:spPr>
          <a:xfrm>
            <a:off x="5321558" y="5365022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2CBB228-E510-45EB-B906-CDFF933057DE}"/>
              </a:ext>
            </a:extLst>
          </p:cNvPr>
          <p:cNvSpPr txBox="1"/>
          <p:nvPr/>
        </p:nvSpPr>
        <p:spPr>
          <a:xfrm>
            <a:off x="5321558" y="5917684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4179A23-8F2A-4FEE-AB72-5CA06FAC1A80}"/>
              </a:ext>
            </a:extLst>
          </p:cNvPr>
          <p:cNvSpPr/>
          <p:nvPr/>
        </p:nvSpPr>
        <p:spPr>
          <a:xfrm>
            <a:off x="5073712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84029A3-F6C4-49D7-AED4-419FD7E1D004}"/>
              </a:ext>
            </a:extLst>
          </p:cNvPr>
          <p:cNvSpPr/>
          <p:nvPr/>
        </p:nvSpPr>
        <p:spPr>
          <a:xfrm>
            <a:off x="3576246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F795069-B376-4FEF-A083-9A52F3C0E024}"/>
              </a:ext>
            </a:extLst>
          </p:cNvPr>
          <p:cNvSpPr/>
          <p:nvPr/>
        </p:nvSpPr>
        <p:spPr>
          <a:xfrm>
            <a:off x="5822445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9EA8820-3235-4125-98B0-29637B29F7F2}"/>
              </a:ext>
            </a:extLst>
          </p:cNvPr>
          <p:cNvSpPr/>
          <p:nvPr/>
        </p:nvSpPr>
        <p:spPr>
          <a:xfrm>
            <a:off x="4324979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D2A7151-07B7-4EC5-B14C-A0E5F439C861}"/>
              </a:ext>
            </a:extLst>
          </p:cNvPr>
          <p:cNvSpPr/>
          <p:nvPr/>
        </p:nvSpPr>
        <p:spPr>
          <a:xfrm>
            <a:off x="6571178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2493E1B-D7FF-411B-89A0-340770AB7206}"/>
              </a:ext>
            </a:extLst>
          </p:cNvPr>
          <p:cNvSpPr/>
          <p:nvPr/>
        </p:nvSpPr>
        <p:spPr>
          <a:xfrm>
            <a:off x="8817377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6935DA6-757B-4908-BA6F-0EEEE2A5EB78}"/>
              </a:ext>
            </a:extLst>
          </p:cNvPr>
          <p:cNvSpPr/>
          <p:nvPr/>
        </p:nvSpPr>
        <p:spPr>
          <a:xfrm>
            <a:off x="7319911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2E69C6A-A60E-4392-B53A-DD1DD35E70F7}"/>
              </a:ext>
            </a:extLst>
          </p:cNvPr>
          <p:cNvSpPr/>
          <p:nvPr/>
        </p:nvSpPr>
        <p:spPr>
          <a:xfrm>
            <a:off x="9566110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25333EC-ABAC-47FB-AFE6-4CAFC51B4194}"/>
              </a:ext>
            </a:extLst>
          </p:cNvPr>
          <p:cNvSpPr/>
          <p:nvPr/>
        </p:nvSpPr>
        <p:spPr>
          <a:xfrm>
            <a:off x="8068644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6F3FD96-3B31-424D-94B4-A79B38DEDD03}"/>
              </a:ext>
            </a:extLst>
          </p:cNvPr>
          <p:cNvSpPr/>
          <p:nvPr/>
        </p:nvSpPr>
        <p:spPr>
          <a:xfrm>
            <a:off x="10314843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062797F-A46E-40D2-980D-DD160299F570}"/>
              </a:ext>
            </a:extLst>
          </p:cNvPr>
          <p:cNvSpPr/>
          <p:nvPr/>
        </p:nvSpPr>
        <p:spPr>
          <a:xfrm>
            <a:off x="11063580" y="397071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2CDE1DE-3B88-41B6-B151-C86C28D0139B}"/>
              </a:ext>
            </a:extLst>
          </p:cNvPr>
          <p:cNvSpPr/>
          <p:nvPr/>
        </p:nvSpPr>
        <p:spPr>
          <a:xfrm>
            <a:off x="613957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CB86948-E2A6-4F36-A926-5A91F85EFA67}"/>
              </a:ext>
            </a:extLst>
          </p:cNvPr>
          <p:cNvSpPr/>
          <p:nvPr/>
        </p:nvSpPr>
        <p:spPr>
          <a:xfrm>
            <a:off x="1604202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C38039FB-09D5-4E81-8829-87ADE13A63D9}"/>
              </a:ext>
            </a:extLst>
          </p:cNvPr>
          <p:cNvSpPr/>
          <p:nvPr/>
        </p:nvSpPr>
        <p:spPr>
          <a:xfrm>
            <a:off x="1103892" y="2353280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A6C72F54-8E34-4DBD-A771-ED594FB7C789}"/>
              </a:ext>
            </a:extLst>
          </p:cNvPr>
          <p:cNvSpPr/>
          <p:nvPr/>
        </p:nvSpPr>
        <p:spPr>
          <a:xfrm>
            <a:off x="2600152" y="1048998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180B350-E6BD-40DB-AABE-DD1EF1825A4C}"/>
              </a:ext>
            </a:extLst>
          </p:cNvPr>
          <p:cNvSpPr/>
          <p:nvPr/>
        </p:nvSpPr>
        <p:spPr>
          <a:xfrm>
            <a:off x="2946548" y="170678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D663557-D1A0-425C-BCD6-91CF308471B0}"/>
              </a:ext>
            </a:extLst>
          </p:cNvPr>
          <p:cNvSpPr/>
          <p:nvPr/>
        </p:nvSpPr>
        <p:spPr>
          <a:xfrm>
            <a:off x="3936793" y="1706783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4D15219E-4556-493A-A91D-19D66BE5B539}"/>
              </a:ext>
            </a:extLst>
          </p:cNvPr>
          <p:cNvSpPr/>
          <p:nvPr/>
        </p:nvSpPr>
        <p:spPr>
          <a:xfrm>
            <a:off x="3436483" y="2358891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64813807-8A87-4570-B2D5-79EA52BBC600}"/>
              </a:ext>
            </a:extLst>
          </p:cNvPr>
          <p:cNvSpPr/>
          <p:nvPr/>
        </p:nvSpPr>
        <p:spPr>
          <a:xfrm>
            <a:off x="4932743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8D1F0DC-581D-457D-93D8-27C47728268C}"/>
              </a:ext>
            </a:extLst>
          </p:cNvPr>
          <p:cNvSpPr/>
          <p:nvPr/>
        </p:nvSpPr>
        <p:spPr>
          <a:xfrm>
            <a:off x="5279139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43C6B28-BBE0-4EE6-8C4B-2742932AE62D}"/>
              </a:ext>
            </a:extLst>
          </p:cNvPr>
          <p:cNvSpPr/>
          <p:nvPr/>
        </p:nvSpPr>
        <p:spPr>
          <a:xfrm>
            <a:off x="6269384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BA00CA38-E3C1-483B-8E44-6A47C07657BF}"/>
              </a:ext>
            </a:extLst>
          </p:cNvPr>
          <p:cNvSpPr/>
          <p:nvPr/>
        </p:nvSpPr>
        <p:spPr>
          <a:xfrm>
            <a:off x="5769074" y="2353280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1298778-1B99-441C-9E71-5E0B175FE25C}"/>
              </a:ext>
            </a:extLst>
          </p:cNvPr>
          <p:cNvSpPr/>
          <p:nvPr/>
        </p:nvSpPr>
        <p:spPr>
          <a:xfrm>
            <a:off x="7265334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DDDE79A-B38B-448A-92EE-3D18C81DA2C1}"/>
              </a:ext>
            </a:extLst>
          </p:cNvPr>
          <p:cNvSpPr/>
          <p:nvPr/>
        </p:nvSpPr>
        <p:spPr>
          <a:xfrm>
            <a:off x="7611730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6D85D12-52A2-42AF-BA3B-4489B4F6F2EB}"/>
              </a:ext>
            </a:extLst>
          </p:cNvPr>
          <p:cNvSpPr/>
          <p:nvPr/>
        </p:nvSpPr>
        <p:spPr>
          <a:xfrm>
            <a:off x="8601975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442B4F46-B444-4E2A-9FF0-623A00FB3F77}"/>
              </a:ext>
            </a:extLst>
          </p:cNvPr>
          <p:cNvSpPr/>
          <p:nvPr/>
        </p:nvSpPr>
        <p:spPr>
          <a:xfrm>
            <a:off x="8101665" y="2353280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140209FA-21E0-4970-ADBA-A81B5043D8B3}"/>
              </a:ext>
            </a:extLst>
          </p:cNvPr>
          <p:cNvSpPr/>
          <p:nvPr/>
        </p:nvSpPr>
        <p:spPr>
          <a:xfrm>
            <a:off x="9600246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6B4050F-8554-4347-9A47-3B20C2B2893E}"/>
              </a:ext>
            </a:extLst>
          </p:cNvPr>
          <p:cNvSpPr/>
          <p:nvPr/>
        </p:nvSpPr>
        <p:spPr>
          <a:xfrm>
            <a:off x="9946642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239C5199-D429-4380-8B23-A1E4F63ECF72}"/>
              </a:ext>
            </a:extLst>
          </p:cNvPr>
          <p:cNvSpPr/>
          <p:nvPr/>
        </p:nvSpPr>
        <p:spPr>
          <a:xfrm>
            <a:off x="10936887" y="1701172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596B684-2E3A-4E8B-A8CD-8F137AFA8FCE}"/>
              </a:ext>
            </a:extLst>
          </p:cNvPr>
          <p:cNvSpPr/>
          <p:nvPr/>
        </p:nvSpPr>
        <p:spPr>
          <a:xfrm>
            <a:off x="10436577" y="2353280"/>
            <a:ext cx="583245" cy="549264"/>
          </a:xfrm>
          <a:prstGeom prst="ellipse">
            <a:avLst/>
          </a:prstGeom>
          <a:solidFill>
            <a:srgbClr val="00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272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9" grpId="0" animBg="1"/>
      <p:bldP spid="21" grpId="0" animBg="1"/>
      <p:bldP spid="23" grpId="0"/>
      <p:bldP spid="24" grpId="0"/>
      <p:bldP spid="25" grpId="0"/>
      <p:bldP spid="29" grpId="0" animBg="1"/>
      <p:bldP spid="30" grpId="0" animBg="1"/>
      <p:bldP spid="31" grpId="0" animBg="1"/>
      <p:bldP spid="32" grpId="0" animBg="1"/>
      <p:bldP spid="3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5" grpId="0" animBg="1"/>
      <p:bldP spid="69" grpId="0" animBg="1"/>
      <p:bldP spid="70" grpId="0" animBg="1"/>
      <p:bldP spid="71" grpId="0" animBg="1"/>
      <p:bldP spid="73" grpId="0" animBg="1"/>
      <p:bldP spid="74" grpId="0" animBg="1"/>
      <p:bldP spid="75" grpId="0" animBg="1"/>
      <p:bldP spid="77" grpId="0" animBg="1"/>
      <p:bldP spid="78" grpId="0" animBg="1"/>
      <p:bldP spid="79" grpId="0" animBg="1"/>
      <p:bldP spid="81" grpId="0" animBg="1"/>
      <p:bldP spid="82" grpId="0" animBg="1"/>
      <p:bldP spid="8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167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10 counters between 5 equal groups.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A3F5F8C-2117-4BFE-89AB-D357B62E39E9}"/>
              </a:ext>
            </a:extLst>
          </p:cNvPr>
          <p:cNvSpPr/>
          <p:nvPr/>
        </p:nvSpPr>
        <p:spPr>
          <a:xfrm>
            <a:off x="267561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A5502-A0E6-404B-A99A-708DE8CD189F}"/>
              </a:ext>
            </a:extLst>
          </p:cNvPr>
          <p:cNvSpPr txBox="1"/>
          <p:nvPr/>
        </p:nvSpPr>
        <p:spPr>
          <a:xfrm>
            <a:off x="3606189" y="4876585"/>
            <a:ext cx="52533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in total.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group. 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22DF27-DCF4-4317-BD21-B66A8B479145}"/>
              </a:ext>
            </a:extLst>
          </p:cNvPr>
          <p:cNvSpPr txBox="1"/>
          <p:nvPr/>
        </p:nvSpPr>
        <p:spPr>
          <a:xfrm>
            <a:off x="5321558" y="4822088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210DCB-EEE2-4CEE-B4F1-E9F8A93ADC06}"/>
              </a:ext>
            </a:extLst>
          </p:cNvPr>
          <p:cNvSpPr txBox="1"/>
          <p:nvPr/>
        </p:nvSpPr>
        <p:spPr>
          <a:xfrm>
            <a:off x="5321558" y="5365022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2CBB228-E510-45EB-B906-CDFF933057DE}"/>
              </a:ext>
            </a:extLst>
          </p:cNvPr>
          <p:cNvSpPr txBox="1"/>
          <p:nvPr/>
        </p:nvSpPr>
        <p:spPr>
          <a:xfrm>
            <a:off x="5321558" y="5917684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4179A23-8F2A-4FEE-AB72-5CA06FAC1A80}"/>
              </a:ext>
            </a:extLst>
          </p:cNvPr>
          <p:cNvSpPr/>
          <p:nvPr/>
        </p:nvSpPr>
        <p:spPr>
          <a:xfrm>
            <a:off x="3140029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F795069-B376-4FEF-A083-9A52F3C0E024}"/>
              </a:ext>
            </a:extLst>
          </p:cNvPr>
          <p:cNvSpPr/>
          <p:nvPr/>
        </p:nvSpPr>
        <p:spPr>
          <a:xfrm>
            <a:off x="3888762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9EA8820-3235-4125-98B0-29637B29F7F2}"/>
              </a:ext>
            </a:extLst>
          </p:cNvPr>
          <p:cNvSpPr/>
          <p:nvPr/>
        </p:nvSpPr>
        <p:spPr>
          <a:xfrm>
            <a:off x="2391296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D2A7151-07B7-4EC5-B14C-A0E5F439C861}"/>
              </a:ext>
            </a:extLst>
          </p:cNvPr>
          <p:cNvSpPr/>
          <p:nvPr/>
        </p:nvSpPr>
        <p:spPr>
          <a:xfrm>
            <a:off x="4637495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72493E1B-D7FF-411B-89A0-340770AB7206}"/>
              </a:ext>
            </a:extLst>
          </p:cNvPr>
          <p:cNvSpPr/>
          <p:nvPr/>
        </p:nvSpPr>
        <p:spPr>
          <a:xfrm>
            <a:off x="6883694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6935DA6-757B-4908-BA6F-0EEEE2A5EB78}"/>
              </a:ext>
            </a:extLst>
          </p:cNvPr>
          <p:cNvSpPr/>
          <p:nvPr/>
        </p:nvSpPr>
        <p:spPr>
          <a:xfrm>
            <a:off x="5386228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32E69C6A-A60E-4392-B53A-DD1DD35E70F7}"/>
              </a:ext>
            </a:extLst>
          </p:cNvPr>
          <p:cNvSpPr/>
          <p:nvPr/>
        </p:nvSpPr>
        <p:spPr>
          <a:xfrm>
            <a:off x="7632427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25333EC-ABAC-47FB-AFE6-4CAFC51B4194}"/>
              </a:ext>
            </a:extLst>
          </p:cNvPr>
          <p:cNvSpPr/>
          <p:nvPr/>
        </p:nvSpPr>
        <p:spPr>
          <a:xfrm>
            <a:off x="6134961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6F3FD96-3B31-424D-94B4-A79B38DEDD03}"/>
              </a:ext>
            </a:extLst>
          </p:cNvPr>
          <p:cNvSpPr/>
          <p:nvPr/>
        </p:nvSpPr>
        <p:spPr>
          <a:xfrm>
            <a:off x="8381160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062797F-A46E-40D2-980D-DD160299F570}"/>
              </a:ext>
            </a:extLst>
          </p:cNvPr>
          <p:cNvSpPr/>
          <p:nvPr/>
        </p:nvSpPr>
        <p:spPr>
          <a:xfrm>
            <a:off x="9129897" y="3836693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2CDE1DE-3B88-41B6-B151-C86C28D0139B}"/>
              </a:ext>
            </a:extLst>
          </p:cNvPr>
          <p:cNvSpPr/>
          <p:nvPr/>
        </p:nvSpPr>
        <p:spPr>
          <a:xfrm>
            <a:off x="641950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CB86948-E2A6-4F36-A926-5A91F85EFA67}"/>
              </a:ext>
            </a:extLst>
          </p:cNvPr>
          <p:cNvSpPr/>
          <p:nvPr/>
        </p:nvSpPr>
        <p:spPr>
          <a:xfrm>
            <a:off x="1632195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A6C72F54-8E34-4DBD-A771-ED594FB7C789}"/>
              </a:ext>
            </a:extLst>
          </p:cNvPr>
          <p:cNvSpPr/>
          <p:nvPr/>
        </p:nvSpPr>
        <p:spPr>
          <a:xfrm>
            <a:off x="2600152" y="1048998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180B350-E6BD-40DB-AABE-DD1EF1825A4C}"/>
              </a:ext>
            </a:extLst>
          </p:cNvPr>
          <p:cNvSpPr/>
          <p:nvPr/>
        </p:nvSpPr>
        <p:spPr>
          <a:xfrm>
            <a:off x="2974541" y="1930726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D663557-D1A0-425C-BCD6-91CF308471B0}"/>
              </a:ext>
            </a:extLst>
          </p:cNvPr>
          <p:cNvSpPr/>
          <p:nvPr/>
        </p:nvSpPr>
        <p:spPr>
          <a:xfrm>
            <a:off x="3964786" y="1930726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64813807-8A87-4570-B2D5-79EA52BBC600}"/>
              </a:ext>
            </a:extLst>
          </p:cNvPr>
          <p:cNvSpPr/>
          <p:nvPr/>
        </p:nvSpPr>
        <p:spPr>
          <a:xfrm>
            <a:off x="4932743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58D1F0DC-581D-457D-93D8-27C47728268C}"/>
              </a:ext>
            </a:extLst>
          </p:cNvPr>
          <p:cNvSpPr/>
          <p:nvPr/>
        </p:nvSpPr>
        <p:spPr>
          <a:xfrm>
            <a:off x="5307132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943C6B28-BBE0-4EE6-8C4B-2742932AE62D}"/>
              </a:ext>
            </a:extLst>
          </p:cNvPr>
          <p:cNvSpPr/>
          <p:nvPr/>
        </p:nvSpPr>
        <p:spPr>
          <a:xfrm>
            <a:off x="6297377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21298778-1B99-441C-9E71-5E0B175FE25C}"/>
              </a:ext>
            </a:extLst>
          </p:cNvPr>
          <p:cNvSpPr/>
          <p:nvPr/>
        </p:nvSpPr>
        <p:spPr>
          <a:xfrm>
            <a:off x="7265334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DDDE79A-B38B-448A-92EE-3D18C81DA2C1}"/>
              </a:ext>
            </a:extLst>
          </p:cNvPr>
          <p:cNvSpPr/>
          <p:nvPr/>
        </p:nvSpPr>
        <p:spPr>
          <a:xfrm>
            <a:off x="7639723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6D85D12-52A2-42AF-BA3B-4489B4F6F2EB}"/>
              </a:ext>
            </a:extLst>
          </p:cNvPr>
          <p:cNvSpPr/>
          <p:nvPr/>
        </p:nvSpPr>
        <p:spPr>
          <a:xfrm>
            <a:off x="8629968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140209FA-21E0-4970-ADBA-A81B5043D8B3}"/>
              </a:ext>
            </a:extLst>
          </p:cNvPr>
          <p:cNvSpPr/>
          <p:nvPr/>
        </p:nvSpPr>
        <p:spPr>
          <a:xfrm>
            <a:off x="9600246" y="1043387"/>
            <a:ext cx="2268000" cy="2268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6B4050F-8554-4347-9A47-3B20C2B2893E}"/>
              </a:ext>
            </a:extLst>
          </p:cNvPr>
          <p:cNvSpPr/>
          <p:nvPr/>
        </p:nvSpPr>
        <p:spPr>
          <a:xfrm>
            <a:off x="9974635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239C5199-D429-4380-8B23-A1E4F63ECF72}"/>
              </a:ext>
            </a:extLst>
          </p:cNvPr>
          <p:cNvSpPr/>
          <p:nvPr/>
        </p:nvSpPr>
        <p:spPr>
          <a:xfrm>
            <a:off x="10964880" y="1925115"/>
            <a:ext cx="583245" cy="549264"/>
          </a:xfrm>
          <a:prstGeom prst="ellipse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35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9" grpId="0" animBg="1"/>
      <p:bldP spid="31" grpId="0" animBg="1"/>
      <p:bldP spid="32" grpId="0" animBg="1"/>
      <p:bldP spid="3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69" grpId="0" animBg="1"/>
      <p:bldP spid="70" grpId="0" animBg="1"/>
      <p:bldP spid="73" grpId="0" animBg="1"/>
      <p:bldP spid="74" grpId="0" animBg="1"/>
      <p:bldP spid="77" grpId="0" animBg="1"/>
      <p:bldP spid="78" grpId="0" animBg="1"/>
      <p:bldP spid="81" grpId="0" animBg="1"/>
      <p:bldP spid="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395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20 counters between 10 equal groups.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A5502-A0E6-404B-A99A-708DE8CD189F}"/>
              </a:ext>
            </a:extLst>
          </p:cNvPr>
          <p:cNvSpPr txBox="1"/>
          <p:nvPr/>
        </p:nvSpPr>
        <p:spPr>
          <a:xfrm>
            <a:off x="3606189" y="4876585"/>
            <a:ext cx="52533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in total.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group. 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6E3EA0-8CC9-4522-9FFD-67E56D3EBF57}"/>
              </a:ext>
            </a:extLst>
          </p:cNvPr>
          <p:cNvSpPr txBox="1"/>
          <p:nvPr/>
        </p:nvSpPr>
        <p:spPr>
          <a:xfrm>
            <a:off x="5321558" y="4812360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F6A9A3-7A87-4D08-ABAB-5D4D4FD1C0F8}"/>
              </a:ext>
            </a:extLst>
          </p:cNvPr>
          <p:cNvSpPr txBox="1"/>
          <p:nvPr/>
        </p:nvSpPr>
        <p:spPr>
          <a:xfrm>
            <a:off x="5321558" y="5365022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E0F7FA-1C6D-4185-A2D6-A71AAD9DD74F}"/>
              </a:ext>
            </a:extLst>
          </p:cNvPr>
          <p:cNvSpPr txBox="1"/>
          <p:nvPr/>
        </p:nvSpPr>
        <p:spPr>
          <a:xfrm>
            <a:off x="5321558" y="5917684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014408A-8C9C-4731-9A74-74A8075E323B}"/>
              </a:ext>
            </a:extLst>
          </p:cNvPr>
          <p:cNvSpPr/>
          <p:nvPr/>
        </p:nvSpPr>
        <p:spPr>
          <a:xfrm>
            <a:off x="8865769" y="111208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859CC71-B48B-42F0-85BC-C2EE0F2C8DA1}"/>
              </a:ext>
            </a:extLst>
          </p:cNvPr>
          <p:cNvSpPr/>
          <p:nvPr/>
        </p:nvSpPr>
        <p:spPr>
          <a:xfrm>
            <a:off x="9616646" y="111208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8F81EE3-A98A-4C49-A0DB-959FCC730F07}"/>
              </a:ext>
            </a:extLst>
          </p:cNvPr>
          <p:cNvSpPr/>
          <p:nvPr/>
        </p:nvSpPr>
        <p:spPr>
          <a:xfrm>
            <a:off x="479437" y="1113282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39D4FB3-15B6-40E2-BE10-927639DFEAC4}"/>
              </a:ext>
            </a:extLst>
          </p:cNvPr>
          <p:cNvSpPr/>
          <p:nvPr/>
        </p:nvSpPr>
        <p:spPr>
          <a:xfrm>
            <a:off x="581600" y="1558650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F3F2F6D6-A94E-4D96-AB2C-C9AEFD540CDC}"/>
              </a:ext>
            </a:extLst>
          </p:cNvPr>
          <p:cNvSpPr/>
          <p:nvPr/>
        </p:nvSpPr>
        <p:spPr>
          <a:xfrm>
            <a:off x="1218099" y="156331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A1C284A-04A3-47E7-BADA-FD84A6EC1269}"/>
              </a:ext>
            </a:extLst>
          </p:cNvPr>
          <p:cNvSpPr/>
          <p:nvPr/>
        </p:nvSpPr>
        <p:spPr>
          <a:xfrm>
            <a:off x="2036835" y="1114343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C6C9AFED-E952-491D-9A1E-C6827B566252}"/>
              </a:ext>
            </a:extLst>
          </p:cNvPr>
          <p:cNvSpPr/>
          <p:nvPr/>
        </p:nvSpPr>
        <p:spPr>
          <a:xfrm>
            <a:off x="2138998" y="1559711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AECA04A8-33F6-4C1F-BA7B-0D6562632F6A}"/>
              </a:ext>
            </a:extLst>
          </p:cNvPr>
          <p:cNvSpPr/>
          <p:nvPr/>
        </p:nvSpPr>
        <p:spPr>
          <a:xfrm>
            <a:off x="2775497" y="1564376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9572B139-73DF-4D84-86E8-11E0F97F608E}"/>
              </a:ext>
            </a:extLst>
          </p:cNvPr>
          <p:cNvSpPr/>
          <p:nvPr/>
        </p:nvSpPr>
        <p:spPr>
          <a:xfrm>
            <a:off x="3599308" y="1113282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3A3EA70-0958-4828-8136-9ED3C58D2CC8}"/>
              </a:ext>
            </a:extLst>
          </p:cNvPr>
          <p:cNvSpPr/>
          <p:nvPr/>
        </p:nvSpPr>
        <p:spPr>
          <a:xfrm>
            <a:off x="3701471" y="1558650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343C15B-ADB6-4AA4-A73B-DF0EEAB18C8B}"/>
              </a:ext>
            </a:extLst>
          </p:cNvPr>
          <p:cNvSpPr/>
          <p:nvPr/>
        </p:nvSpPr>
        <p:spPr>
          <a:xfrm>
            <a:off x="4337970" y="156331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7AA9C0C-43CA-41B1-9314-12EF37934924}"/>
              </a:ext>
            </a:extLst>
          </p:cNvPr>
          <p:cNvSpPr/>
          <p:nvPr/>
        </p:nvSpPr>
        <p:spPr>
          <a:xfrm>
            <a:off x="5161781" y="1113282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73F6A11-F5E3-404F-8E85-F31CDBFDB9E7}"/>
              </a:ext>
            </a:extLst>
          </p:cNvPr>
          <p:cNvSpPr/>
          <p:nvPr/>
        </p:nvSpPr>
        <p:spPr>
          <a:xfrm>
            <a:off x="5263944" y="1558650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936C73CA-F133-454C-BDB2-5FAB89792C82}"/>
              </a:ext>
            </a:extLst>
          </p:cNvPr>
          <p:cNvSpPr/>
          <p:nvPr/>
        </p:nvSpPr>
        <p:spPr>
          <a:xfrm>
            <a:off x="5900443" y="156331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69528DD7-A24D-4899-BC22-E6FDAC80CA2E}"/>
              </a:ext>
            </a:extLst>
          </p:cNvPr>
          <p:cNvSpPr/>
          <p:nvPr/>
        </p:nvSpPr>
        <p:spPr>
          <a:xfrm>
            <a:off x="6722977" y="1110065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45D226F-9E4B-48E5-9054-3A86D550BAA7}"/>
              </a:ext>
            </a:extLst>
          </p:cNvPr>
          <p:cNvSpPr/>
          <p:nvPr/>
        </p:nvSpPr>
        <p:spPr>
          <a:xfrm>
            <a:off x="6825140" y="1555433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4CDD25A5-8C42-44C5-B8FA-70E203FF9328}"/>
              </a:ext>
            </a:extLst>
          </p:cNvPr>
          <p:cNvSpPr/>
          <p:nvPr/>
        </p:nvSpPr>
        <p:spPr>
          <a:xfrm>
            <a:off x="7461639" y="1560098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131E52D4-5B1C-4C95-B9CF-A6348D0D1550}"/>
              </a:ext>
            </a:extLst>
          </p:cNvPr>
          <p:cNvSpPr/>
          <p:nvPr/>
        </p:nvSpPr>
        <p:spPr>
          <a:xfrm>
            <a:off x="479437" y="2658806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FF67FE47-DA75-4AEB-A9DC-E2D31FC81B9C}"/>
              </a:ext>
            </a:extLst>
          </p:cNvPr>
          <p:cNvSpPr/>
          <p:nvPr/>
        </p:nvSpPr>
        <p:spPr>
          <a:xfrm>
            <a:off x="581600" y="3104174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C25BAC5-3724-45AC-91B5-83C71255B331}"/>
              </a:ext>
            </a:extLst>
          </p:cNvPr>
          <p:cNvSpPr/>
          <p:nvPr/>
        </p:nvSpPr>
        <p:spPr>
          <a:xfrm>
            <a:off x="1218099" y="3108839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D594CC4-7B56-463D-BC31-946002E5EA35}"/>
              </a:ext>
            </a:extLst>
          </p:cNvPr>
          <p:cNvSpPr/>
          <p:nvPr/>
        </p:nvSpPr>
        <p:spPr>
          <a:xfrm>
            <a:off x="2036835" y="2659867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D1666EEB-AA2D-4C3F-B4F0-167172A6EC6D}"/>
              </a:ext>
            </a:extLst>
          </p:cNvPr>
          <p:cNvSpPr/>
          <p:nvPr/>
        </p:nvSpPr>
        <p:spPr>
          <a:xfrm>
            <a:off x="2138998" y="310523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117DE38C-9134-4598-A063-A8C3B4FCA397}"/>
              </a:ext>
            </a:extLst>
          </p:cNvPr>
          <p:cNvSpPr/>
          <p:nvPr/>
        </p:nvSpPr>
        <p:spPr>
          <a:xfrm>
            <a:off x="2775497" y="3109900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8DE88013-338F-41CA-A6E5-6396E36CC174}"/>
              </a:ext>
            </a:extLst>
          </p:cNvPr>
          <p:cNvSpPr/>
          <p:nvPr/>
        </p:nvSpPr>
        <p:spPr>
          <a:xfrm>
            <a:off x="3599308" y="2658806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A08DCA8-FF44-453E-8199-1A379DD71E47}"/>
              </a:ext>
            </a:extLst>
          </p:cNvPr>
          <p:cNvSpPr/>
          <p:nvPr/>
        </p:nvSpPr>
        <p:spPr>
          <a:xfrm>
            <a:off x="3701471" y="3104174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2C1CC5BE-7F79-4BE7-87A5-C585008F7F1A}"/>
              </a:ext>
            </a:extLst>
          </p:cNvPr>
          <p:cNvSpPr/>
          <p:nvPr/>
        </p:nvSpPr>
        <p:spPr>
          <a:xfrm>
            <a:off x="4337970" y="3108839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D12A7A4-AF22-4E8D-AEBE-AF16A2654F5E}"/>
              </a:ext>
            </a:extLst>
          </p:cNvPr>
          <p:cNvSpPr/>
          <p:nvPr/>
        </p:nvSpPr>
        <p:spPr>
          <a:xfrm>
            <a:off x="5161781" y="2658806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8B42A178-06BC-430F-B317-EFA16D55E9E7}"/>
              </a:ext>
            </a:extLst>
          </p:cNvPr>
          <p:cNvSpPr/>
          <p:nvPr/>
        </p:nvSpPr>
        <p:spPr>
          <a:xfrm>
            <a:off x="5263944" y="3104174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878349F-3B97-4EDA-B159-7FBD27C5CFF8}"/>
              </a:ext>
            </a:extLst>
          </p:cNvPr>
          <p:cNvSpPr/>
          <p:nvPr/>
        </p:nvSpPr>
        <p:spPr>
          <a:xfrm>
            <a:off x="5900443" y="3108839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4008A46-A634-4278-9C68-9CD8889A19F5}"/>
              </a:ext>
            </a:extLst>
          </p:cNvPr>
          <p:cNvSpPr/>
          <p:nvPr/>
        </p:nvSpPr>
        <p:spPr>
          <a:xfrm>
            <a:off x="6722977" y="2655589"/>
            <a:ext cx="1440000" cy="1440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80976233-62D7-4105-8A2B-520FB4435136}"/>
              </a:ext>
            </a:extLst>
          </p:cNvPr>
          <p:cNvSpPr/>
          <p:nvPr/>
        </p:nvSpPr>
        <p:spPr>
          <a:xfrm>
            <a:off x="6825140" y="3100957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6C9AB2E4-8429-4A6C-A7E0-81F5D898BCB3}"/>
              </a:ext>
            </a:extLst>
          </p:cNvPr>
          <p:cNvSpPr/>
          <p:nvPr/>
        </p:nvSpPr>
        <p:spPr>
          <a:xfrm>
            <a:off x="7461639" y="310562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631EE03A-4130-41A9-AC11-BE78A24BCE07}"/>
              </a:ext>
            </a:extLst>
          </p:cNvPr>
          <p:cNvSpPr/>
          <p:nvPr/>
        </p:nvSpPr>
        <p:spPr>
          <a:xfrm>
            <a:off x="8865769" y="172019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806C09C7-65C0-4C9A-9C8F-4952FB6F0A1D}"/>
              </a:ext>
            </a:extLst>
          </p:cNvPr>
          <p:cNvSpPr/>
          <p:nvPr/>
        </p:nvSpPr>
        <p:spPr>
          <a:xfrm>
            <a:off x="9616646" y="172019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D43B8CD8-C1C9-43C5-AF47-4627A7C90EC9}"/>
              </a:ext>
            </a:extLst>
          </p:cNvPr>
          <p:cNvSpPr/>
          <p:nvPr/>
        </p:nvSpPr>
        <p:spPr>
          <a:xfrm>
            <a:off x="8865769" y="232830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A8B9B365-4455-4029-8266-7AC322DFA19A}"/>
              </a:ext>
            </a:extLst>
          </p:cNvPr>
          <p:cNvSpPr/>
          <p:nvPr/>
        </p:nvSpPr>
        <p:spPr>
          <a:xfrm>
            <a:off x="9616646" y="232830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208301E7-BEC5-4F0C-B835-0054E4475C16}"/>
              </a:ext>
            </a:extLst>
          </p:cNvPr>
          <p:cNvSpPr/>
          <p:nvPr/>
        </p:nvSpPr>
        <p:spPr>
          <a:xfrm>
            <a:off x="8865769" y="293641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F70D26F2-8A2F-415C-A7D6-E8D72769E071}"/>
              </a:ext>
            </a:extLst>
          </p:cNvPr>
          <p:cNvSpPr/>
          <p:nvPr/>
        </p:nvSpPr>
        <p:spPr>
          <a:xfrm>
            <a:off x="9616646" y="293641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4815E8FA-063B-462D-AA5D-BE2F6E0C4D14}"/>
              </a:ext>
            </a:extLst>
          </p:cNvPr>
          <p:cNvSpPr/>
          <p:nvPr/>
        </p:nvSpPr>
        <p:spPr>
          <a:xfrm>
            <a:off x="8865769" y="354632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C04324DE-4106-4B72-9FD3-2257981BF67F}"/>
              </a:ext>
            </a:extLst>
          </p:cNvPr>
          <p:cNvSpPr/>
          <p:nvPr/>
        </p:nvSpPr>
        <p:spPr>
          <a:xfrm>
            <a:off x="9616646" y="354632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5743D907-181B-4A15-8D9B-D71751EEC443}"/>
              </a:ext>
            </a:extLst>
          </p:cNvPr>
          <p:cNvSpPr/>
          <p:nvPr/>
        </p:nvSpPr>
        <p:spPr>
          <a:xfrm>
            <a:off x="10362821" y="111208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3F4C5AAC-9819-41EC-A502-E32380B72B34}"/>
              </a:ext>
            </a:extLst>
          </p:cNvPr>
          <p:cNvSpPr/>
          <p:nvPr/>
        </p:nvSpPr>
        <p:spPr>
          <a:xfrm>
            <a:off x="11113698" y="111208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B840B3B5-6973-4838-8C0B-2BE0719BBAB6}"/>
              </a:ext>
            </a:extLst>
          </p:cNvPr>
          <p:cNvSpPr/>
          <p:nvPr/>
        </p:nvSpPr>
        <p:spPr>
          <a:xfrm>
            <a:off x="10362821" y="172019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AEBA1755-88E6-4E63-BEA9-304D527F75A2}"/>
              </a:ext>
            </a:extLst>
          </p:cNvPr>
          <p:cNvSpPr/>
          <p:nvPr/>
        </p:nvSpPr>
        <p:spPr>
          <a:xfrm>
            <a:off x="11113698" y="172019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A9BD622A-D64F-41A3-8F78-3A12B77753B3}"/>
              </a:ext>
            </a:extLst>
          </p:cNvPr>
          <p:cNvSpPr/>
          <p:nvPr/>
        </p:nvSpPr>
        <p:spPr>
          <a:xfrm>
            <a:off x="10362821" y="232830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FC41AABD-604F-4085-81C2-51D090B88775}"/>
              </a:ext>
            </a:extLst>
          </p:cNvPr>
          <p:cNvSpPr/>
          <p:nvPr/>
        </p:nvSpPr>
        <p:spPr>
          <a:xfrm>
            <a:off x="11113698" y="232830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B77C27E7-FE02-4E62-A817-F207F9764761}"/>
              </a:ext>
            </a:extLst>
          </p:cNvPr>
          <p:cNvSpPr/>
          <p:nvPr/>
        </p:nvSpPr>
        <p:spPr>
          <a:xfrm>
            <a:off x="10362821" y="293641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4E713DCA-4E5A-4B4C-B033-915D605905CD}"/>
              </a:ext>
            </a:extLst>
          </p:cNvPr>
          <p:cNvSpPr/>
          <p:nvPr/>
        </p:nvSpPr>
        <p:spPr>
          <a:xfrm>
            <a:off x="11113698" y="2936412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1EAD053A-CDF2-4DA1-BB10-7E96B5586C0D}"/>
              </a:ext>
            </a:extLst>
          </p:cNvPr>
          <p:cNvSpPr/>
          <p:nvPr/>
        </p:nvSpPr>
        <p:spPr>
          <a:xfrm>
            <a:off x="10362821" y="354632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8EB69832-6AE0-4A77-80C3-F237E9AB56AE}"/>
              </a:ext>
            </a:extLst>
          </p:cNvPr>
          <p:cNvSpPr/>
          <p:nvPr/>
        </p:nvSpPr>
        <p:spPr>
          <a:xfrm>
            <a:off x="11113698" y="3546325"/>
            <a:ext cx="583245" cy="549264"/>
          </a:xfrm>
          <a:prstGeom prst="ellipse">
            <a:avLst/>
          </a:prstGeom>
          <a:solidFill>
            <a:srgbClr val="FFC1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13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1" grpId="0" animBg="1"/>
      <p:bldP spid="38" grpId="0" animBg="1"/>
      <p:bldP spid="57" grpId="0" animBg="1"/>
      <p:bldP spid="58" grpId="0" animBg="1"/>
      <p:bldP spid="60" grpId="0" animBg="1"/>
      <p:bldP spid="61" grpId="0" animBg="1"/>
      <p:bldP spid="63" grpId="0" animBg="1"/>
      <p:bldP spid="64" grpId="0" animBg="1"/>
      <p:bldP spid="66" grpId="0" animBg="1"/>
      <p:bldP spid="67" grpId="0" animBg="1"/>
      <p:bldP spid="69" grpId="0" animBg="1"/>
      <p:bldP spid="70" grpId="0" animBg="1"/>
      <p:bldP spid="72" grpId="0" animBg="1"/>
      <p:bldP spid="73" grpId="0" animBg="1"/>
      <p:bldP spid="75" grpId="0" animBg="1"/>
      <p:bldP spid="76" grpId="0" animBg="1"/>
      <p:bldP spid="78" grpId="0" animBg="1"/>
      <p:bldP spid="79" grpId="0" animBg="1"/>
      <p:bldP spid="81" grpId="0" animBg="1"/>
      <p:bldP spid="82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99842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343155" y="229306"/>
            <a:ext cx="8395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Share 30 counters between 10 equal groups.</a:t>
            </a:r>
          </a:p>
        </p:txBody>
      </p:sp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FA5502-A0E6-404B-A99A-708DE8CD189F}"/>
              </a:ext>
            </a:extLst>
          </p:cNvPr>
          <p:cNvSpPr txBox="1"/>
          <p:nvPr/>
        </p:nvSpPr>
        <p:spPr>
          <a:xfrm>
            <a:off x="3741455" y="4799049"/>
            <a:ext cx="525336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altogether.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in total. </a:t>
            </a:r>
            <a:b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/>
            </a:r>
            <a:br>
              <a:rPr lang="en-GB" sz="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28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in each group. 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922DF27-DCF4-4317-BD21-B66A8B479145}"/>
              </a:ext>
            </a:extLst>
          </p:cNvPr>
          <p:cNvSpPr txBox="1"/>
          <p:nvPr/>
        </p:nvSpPr>
        <p:spPr>
          <a:xfrm>
            <a:off x="5456824" y="4734824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210DCB-EEE2-4CEE-B4F1-E9F8A93ADC06}"/>
              </a:ext>
            </a:extLst>
          </p:cNvPr>
          <p:cNvSpPr txBox="1"/>
          <p:nvPr/>
        </p:nvSpPr>
        <p:spPr>
          <a:xfrm>
            <a:off x="5456824" y="5287486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2CBB228-E510-45EB-B906-CDFF933057DE}"/>
              </a:ext>
            </a:extLst>
          </p:cNvPr>
          <p:cNvSpPr txBox="1"/>
          <p:nvPr/>
        </p:nvSpPr>
        <p:spPr>
          <a:xfrm>
            <a:off x="5456824" y="5840148"/>
            <a:ext cx="75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3BCA7E4-69E9-491E-AD19-E10E5CB8A7D5}"/>
              </a:ext>
            </a:extLst>
          </p:cNvPr>
          <p:cNvSpPr/>
          <p:nvPr/>
        </p:nvSpPr>
        <p:spPr>
          <a:xfrm>
            <a:off x="8419397" y="98254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189A362E-6A4A-4C8C-8993-1FAEFB118BB2}"/>
              </a:ext>
            </a:extLst>
          </p:cNvPr>
          <p:cNvSpPr/>
          <p:nvPr/>
        </p:nvSpPr>
        <p:spPr>
          <a:xfrm>
            <a:off x="9026749" y="98254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5FC60B6-EF22-417A-816F-2B73939BA742}"/>
              </a:ext>
            </a:extLst>
          </p:cNvPr>
          <p:cNvSpPr/>
          <p:nvPr/>
        </p:nvSpPr>
        <p:spPr>
          <a:xfrm>
            <a:off x="8419397" y="159065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49AFBD4-B47B-42AF-9F10-5408F414CA46}"/>
              </a:ext>
            </a:extLst>
          </p:cNvPr>
          <p:cNvSpPr/>
          <p:nvPr/>
        </p:nvSpPr>
        <p:spPr>
          <a:xfrm>
            <a:off x="9026749" y="159065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821580C-9E01-4A15-94C6-F8F781C1E301}"/>
              </a:ext>
            </a:extLst>
          </p:cNvPr>
          <p:cNvSpPr/>
          <p:nvPr/>
        </p:nvSpPr>
        <p:spPr>
          <a:xfrm>
            <a:off x="8419397" y="219876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7F399EAC-38A1-475D-B83B-632DEBF4D205}"/>
              </a:ext>
            </a:extLst>
          </p:cNvPr>
          <p:cNvSpPr/>
          <p:nvPr/>
        </p:nvSpPr>
        <p:spPr>
          <a:xfrm>
            <a:off x="9026749" y="219876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2C5F399-43F4-48DD-BC4C-9AF259A9E247}"/>
              </a:ext>
            </a:extLst>
          </p:cNvPr>
          <p:cNvSpPr/>
          <p:nvPr/>
        </p:nvSpPr>
        <p:spPr>
          <a:xfrm>
            <a:off x="8419397" y="280687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55BED2C-11CE-4DD8-88EF-516D1D49142E}"/>
              </a:ext>
            </a:extLst>
          </p:cNvPr>
          <p:cNvSpPr/>
          <p:nvPr/>
        </p:nvSpPr>
        <p:spPr>
          <a:xfrm>
            <a:off x="9026749" y="280687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55516DDF-88E8-4E91-B3A1-98F4061B5773}"/>
              </a:ext>
            </a:extLst>
          </p:cNvPr>
          <p:cNvSpPr/>
          <p:nvPr/>
        </p:nvSpPr>
        <p:spPr>
          <a:xfrm>
            <a:off x="8419397" y="341678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DE2B5A7-A81F-4A40-8E97-8DC4C62FB0D4}"/>
              </a:ext>
            </a:extLst>
          </p:cNvPr>
          <p:cNvSpPr/>
          <p:nvPr/>
        </p:nvSpPr>
        <p:spPr>
          <a:xfrm>
            <a:off x="9026749" y="341678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08C6E99-D855-45D8-855D-DF6A3BD105AF}"/>
              </a:ext>
            </a:extLst>
          </p:cNvPr>
          <p:cNvSpPr/>
          <p:nvPr/>
        </p:nvSpPr>
        <p:spPr>
          <a:xfrm>
            <a:off x="9634101" y="98254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97BB553E-AEE4-4AE8-9FED-AC5D4B05398B}"/>
              </a:ext>
            </a:extLst>
          </p:cNvPr>
          <p:cNvSpPr/>
          <p:nvPr/>
        </p:nvSpPr>
        <p:spPr>
          <a:xfrm>
            <a:off x="10241453" y="98254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6AE69F0-0F32-49F5-8980-49DAE235DC0B}"/>
              </a:ext>
            </a:extLst>
          </p:cNvPr>
          <p:cNvSpPr/>
          <p:nvPr/>
        </p:nvSpPr>
        <p:spPr>
          <a:xfrm>
            <a:off x="9634101" y="159065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F28274E7-C125-4FD6-A15E-E5B849FF0F78}"/>
              </a:ext>
            </a:extLst>
          </p:cNvPr>
          <p:cNvSpPr/>
          <p:nvPr/>
        </p:nvSpPr>
        <p:spPr>
          <a:xfrm>
            <a:off x="10241453" y="159065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52CDC5B1-6FC2-48F3-A06C-5D48BA90DC42}"/>
              </a:ext>
            </a:extLst>
          </p:cNvPr>
          <p:cNvSpPr/>
          <p:nvPr/>
        </p:nvSpPr>
        <p:spPr>
          <a:xfrm>
            <a:off x="9634101" y="219876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E4F1FAAA-DE1A-477A-8E8D-BEC6F04CF4C3}"/>
              </a:ext>
            </a:extLst>
          </p:cNvPr>
          <p:cNvSpPr/>
          <p:nvPr/>
        </p:nvSpPr>
        <p:spPr>
          <a:xfrm>
            <a:off x="10241453" y="219876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285960B-5655-4D3C-8469-23B1935D0E1C}"/>
              </a:ext>
            </a:extLst>
          </p:cNvPr>
          <p:cNvSpPr/>
          <p:nvPr/>
        </p:nvSpPr>
        <p:spPr>
          <a:xfrm>
            <a:off x="9634101" y="280687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4C4C93-02E7-4155-80DD-8FD3A869E463}"/>
              </a:ext>
            </a:extLst>
          </p:cNvPr>
          <p:cNvSpPr/>
          <p:nvPr/>
        </p:nvSpPr>
        <p:spPr>
          <a:xfrm>
            <a:off x="10241453" y="280687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D270A5AB-3D66-4F8D-B3E1-E917907B3CAE}"/>
              </a:ext>
            </a:extLst>
          </p:cNvPr>
          <p:cNvSpPr/>
          <p:nvPr/>
        </p:nvSpPr>
        <p:spPr>
          <a:xfrm>
            <a:off x="9634101" y="341678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D0B95330-7CAB-4BB2-8666-E8F9D289F103}"/>
              </a:ext>
            </a:extLst>
          </p:cNvPr>
          <p:cNvSpPr/>
          <p:nvPr/>
        </p:nvSpPr>
        <p:spPr>
          <a:xfrm>
            <a:off x="10241453" y="341678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141A1076-37CB-4F8E-A979-76DF33DE3501}"/>
              </a:ext>
            </a:extLst>
          </p:cNvPr>
          <p:cNvSpPr/>
          <p:nvPr/>
        </p:nvSpPr>
        <p:spPr>
          <a:xfrm>
            <a:off x="10848805" y="98254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736478C8-4E41-476E-AA6F-767417E9B54E}"/>
              </a:ext>
            </a:extLst>
          </p:cNvPr>
          <p:cNvSpPr/>
          <p:nvPr/>
        </p:nvSpPr>
        <p:spPr>
          <a:xfrm>
            <a:off x="10848805" y="159065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99B2251-AEAF-4006-9EEB-C94B21CEB849}"/>
              </a:ext>
            </a:extLst>
          </p:cNvPr>
          <p:cNvSpPr/>
          <p:nvPr/>
        </p:nvSpPr>
        <p:spPr>
          <a:xfrm>
            <a:off x="10848805" y="219876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ED0665A6-371E-42E6-824F-63DB514D6E0F}"/>
              </a:ext>
            </a:extLst>
          </p:cNvPr>
          <p:cNvSpPr/>
          <p:nvPr/>
        </p:nvSpPr>
        <p:spPr>
          <a:xfrm>
            <a:off x="10848805" y="2806874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F53C71E4-15D2-44EC-8AF0-5E84C134BA1E}"/>
              </a:ext>
            </a:extLst>
          </p:cNvPr>
          <p:cNvSpPr/>
          <p:nvPr/>
        </p:nvSpPr>
        <p:spPr>
          <a:xfrm>
            <a:off x="10848805" y="341678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2F71E123-714F-45AA-A75A-C1CC47955342}"/>
              </a:ext>
            </a:extLst>
          </p:cNvPr>
          <p:cNvSpPr/>
          <p:nvPr/>
        </p:nvSpPr>
        <p:spPr>
          <a:xfrm>
            <a:off x="691770" y="1280747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CE1B507-567B-4BF8-86B6-5410E098EDB9}"/>
              </a:ext>
            </a:extLst>
          </p:cNvPr>
          <p:cNvSpPr/>
          <p:nvPr/>
        </p:nvSpPr>
        <p:spPr>
          <a:xfrm>
            <a:off x="886099" y="146302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1C32DE83-E10C-43F5-8148-B26D5A7FD4D1}"/>
              </a:ext>
            </a:extLst>
          </p:cNvPr>
          <p:cNvSpPr/>
          <p:nvPr/>
        </p:nvSpPr>
        <p:spPr>
          <a:xfrm>
            <a:off x="1411088" y="1578992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05BC8C60-3B56-4931-92B3-2126E15F5674}"/>
              </a:ext>
            </a:extLst>
          </p:cNvPr>
          <p:cNvSpPr/>
          <p:nvPr/>
        </p:nvSpPr>
        <p:spPr>
          <a:xfrm>
            <a:off x="8419397" y="4026700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003A0F4B-DD46-44A8-91D4-535BDF943967}"/>
              </a:ext>
            </a:extLst>
          </p:cNvPr>
          <p:cNvSpPr/>
          <p:nvPr/>
        </p:nvSpPr>
        <p:spPr>
          <a:xfrm>
            <a:off x="9026749" y="4026700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0F790677-1ECF-46DD-80DB-0306F1478191}"/>
              </a:ext>
            </a:extLst>
          </p:cNvPr>
          <p:cNvSpPr/>
          <p:nvPr/>
        </p:nvSpPr>
        <p:spPr>
          <a:xfrm>
            <a:off x="9634101" y="4026700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53BD903C-8547-4F71-B478-0DFBBEEBD22F}"/>
              </a:ext>
            </a:extLst>
          </p:cNvPr>
          <p:cNvSpPr/>
          <p:nvPr/>
        </p:nvSpPr>
        <p:spPr>
          <a:xfrm>
            <a:off x="10241453" y="4026700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88371508-82D0-46FE-B5E0-4982865CC6F2}"/>
              </a:ext>
            </a:extLst>
          </p:cNvPr>
          <p:cNvSpPr/>
          <p:nvPr/>
        </p:nvSpPr>
        <p:spPr>
          <a:xfrm>
            <a:off x="10848805" y="4026700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E71EB8AC-20C2-4EF9-B440-151A681E4110}"/>
              </a:ext>
            </a:extLst>
          </p:cNvPr>
          <p:cNvSpPr/>
          <p:nvPr/>
        </p:nvSpPr>
        <p:spPr>
          <a:xfrm>
            <a:off x="1005522" y="1965728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8" name="Oval 127">
            <a:extLst>
              <a:ext uri="{FF2B5EF4-FFF2-40B4-BE49-F238E27FC236}">
                <a16:creationId xmlns:a16="http://schemas.microsoft.com/office/drawing/2014/main" id="{89D31B79-EBD2-41AD-A72C-0B3AFDD176D1}"/>
              </a:ext>
            </a:extLst>
          </p:cNvPr>
          <p:cNvSpPr/>
          <p:nvPr/>
        </p:nvSpPr>
        <p:spPr>
          <a:xfrm>
            <a:off x="2127122" y="1280747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9" name="Oval 128">
            <a:extLst>
              <a:ext uri="{FF2B5EF4-FFF2-40B4-BE49-F238E27FC236}">
                <a16:creationId xmlns:a16="http://schemas.microsoft.com/office/drawing/2014/main" id="{BC28B725-B490-4F03-B04B-F2BA3FD85402}"/>
              </a:ext>
            </a:extLst>
          </p:cNvPr>
          <p:cNvSpPr/>
          <p:nvPr/>
        </p:nvSpPr>
        <p:spPr>
          <a:xfrm>
            <a:off x="2321451" y="146302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3B40779B-DD80-4B05-8AD1-3086A9D4B9B8}"/>
              </a:ext>
            </a:extLst>
          </p:cNvPr>
          <p:cNvSpPr/>
          <p:nvPr/>
        </p:nvSpPr>
        <p:spPr>
          <a:xfrm>
            <a:off x="2846440" y="1578992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108D446D-2FAB-4F42-A8CC-9C092AB9CF86}"/>
              </a:ext>
            </a:extLst>
          </p:cNvPr>
          <p:cNvSpPr/>
          <p:nvPr/>
        </p:nvSpPr>
        <p:spPr>
          <a:xfrm>
            <a:off x="2440874" y="1965728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B9F05124-5E22-4FCB-ACB7-0DFEBF4DF766}"/>
              </a:ext>
            </a:extLst>
          </p:cNvPr>
          <p:cNvSpPr/>
          <p:nvPr/>
        </p:nvSpPr>
        <p:spPr>
          <a:xfrm>
            <a:off x="3564336" y="1280747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6420A850-B8BD-4FA4-8B69-08EED9B85ED5}"/>
              </a:ext>
            </a:extLst>
          </p:cNvPr>
          <p:cNvSpPr/>
          <p:nvPr/>
        </p:nvSpPr>
        <p:spPr>
          <a:xfrm>
            <a:off x="3758665" y="146302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D2C4F7B1-4EE4-4A3F-9A79-ABDB688B9DFC}"/>
              </a:ext>
            </a:extLst>
          </p:cNvPr>
          <p:cNvSpPr/>
          <p:nvPr/>
        </p:nvSpPr>
        <p:spPr>
          <a:xfrm>
            <a:off x="4283654" y="1578992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AFB87D5D-1C6C-450F-B59D-8AF3E8FFA7E2}"/>
              </a:ext>
            </a:extLst>
          </p:cNvPr>
          <p:cNvSpPr/>
          <p:nvPr/>
        </p:nvSpPr>
        <p:spPr>
          <a:xfrm>
            <a:off x="3878088" y="1965728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B175F346-6B99-4A34-ADC4-9A25C8192FAD}"/>
              </a:ext>
            </a:extLst>
          </p:cNvPr>
          <p:cNvSpPr/>
          <p:nvPr/>
        </p:nvSpPr>
        <p:spPr>
          <a:xfrm>
            <a:off x="4997634" y="1280747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D17EE59A-5AD8-4FD7-9685-43105A957F96}"/>
              </a:ext>
            </a:extLst>
          </p:cNvPr>
          <p:cNvSpPr/>
          <p:nvPr/>
        </p:nvSpPr>
        <p:spPr>
          <a:xfrm>
            <a:off x="5191963" y="146302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DDED0A71-D033-41ED-BBF4-3D31AC815CD0}"/>
              </a:ext>
            </a:extLst>
          </p:cNvPr>
          <p:cNvSpPr/>
          <p:nvPr/>
        </p:nvSpPr>
        <p:spPr>
          <a:xfrm>
            <a:off x="5716952" y="1578992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9" name="Oval 138">
            <a:extLst>
              <a:ext uri="{FF2B5EF4-FFF2-40B4-BE49-F238E27FC236}">
                <a16:creationId xmlns:a16="http://schemas.microsoft.com/office/drawing/2014/main" id="{DBECE21C-851E-435C-BD9F-6A2502FF8441}"/>
              </a:ext>
            </a:extLst>
          </p:cNvPr>
          <p:cNvSpPr/>
          <p:nvPr/>
        </p:nvSpPr>
        <p:spPr>
          <a:xfrm>
            <a:off x="5311386" y="1965728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0062BB9B-C985-4607-8313-C406F1E57187}"/>
              </a:ext>
            </a:extLst>
          </p:cNvPr>
          <p:cNvSpPr/>
          <p:nvPr/>
        </p:nvSpPr>
        <p:spPr>
          <a:xfrm>
            <a:off x="6431628" y="1283027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1" name="Oval 140">
            <a:extLst>
              <a:ext uri="{FF2B5EF4-FFF2-40B4-BE49-F238E27FC236}">
                <a16:creationId xmlns:a16="http://schemas.microsoft.com/office/drawing/2014/main" id="{9A38A3AF-EF1D-4DD3-96A3-66CE414BA896}"/>
              </a:ext>
            </a:extLst>
          </p:cNvPr>
          <p:cNvSpPr/>
          <p:nvPr/>
        </p:nvSpPr>
        <p:spPr>
          <a:xfrm>
            <a:off x="6625957" y="146530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2" name="Oval 141">
            <a:extLst>
              <a:ext uri="{FF2B5EF4-FFF2-40B4-BE49-F238E27FC236}">
                <a16:creationId xmlns:a16="http://schemas.microsoft.com/office/drawing/2014/main" id="{FE5506E8-F810-45BF-8087-5D2F27B0F9C7}"/>
              </a:ext>
            </a:extLst>
          </p:cNvPr>
          <p:cNvSpPr/>
          <p:nvPr/>
        </p:nvSpPr>
        <p:spPr>
          <a:xfrm>
            <a:off x="7150946" y="1581272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3" name="Oval 142">
            <a:extLst>
              <a:ext uri="{FF2B5EF4-FFF2-40B4-BE49-F238E27FC236}">
                <a16:creationId xmlns:a16="http://schemas.microsoft.com/office/drawing/2014/main" id="{59868C71-9278-4B71-B971-9B0495838A32}"/>
              </a:ext>
            </a:extLst>
          </p:cNvPr>
          <p:cNvSpPr/>
          <p:nvPr/>
        </p:nvSpPr>
        <p:spPr>
          <a:xfrm>
            <a:off x="6745380" y="1968008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4" name="Oval 143">
            <a:extLst>
              <a:ext uri="{FF2B5EF4-FFF2-40B4-BE49-F238E27FC236}">
                <a16:creationId xmlns:a16="http://schemas.microsoft.com/office/drawing/2014/main" id="{F38E823D-DBD7-45ED-BD8D-9206613A7B50}"/>
              </a:ext>
            </a:extLst>
          </p:cNvPr>
          <p:cNvSpPr/>
          <p:nvPr/>
        </p:nvSpPr>
        <p:spPr>
          <a:xfrm>
            <a:off x="691770" y="2834636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4D0185EB-0ABA-404B-AAFD-4E6D75B71F01}"/>
              </a:ext>
            </a:extLst>
          </p:cNvPr>
          <p:cNvSpPr/>
          <p:nvPr/>
        </p:nvSpPr>
        <p:spPr>
          <a:xfrm>
            <a:off x="886099" y="3016916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5BE46317-1E55-4D24-A8A3-9FC606081541}"/>
              </a:ext>
            </a:extLst>
          </p:cNvPr>
          <p:cNvSpPr/>
          <p:nvPr/>
        </p:nvSpPr>
        <p:spPr>
          <a:xfrm>
            <a:off x="1411088" y="3132881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EC21381C-35EC-4C7D-A485-39230BF59A5C}"/>
              </a:ext>
            </a:extLst>
          </p:cNvPr>
          <p:cNvSpPr/>
          <p:nvPr/>
        </p:nvSpPr>
        <p:spPr>
          <a:xfrm>
            <a:off x="1005522" y="351961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2F396CAD-2188-4369-8F47-545E73A0C145}"/>
              </a:ext>
            </a:extLst>
          </p:cNvPr>
          <p:cNvSpPr/>
          <p:nvPr/>
        </p:nvSpPr>
        <p:spPr>
          <a:xfrm>
            <a:off x="2127122" y="2834636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AF103A5A-B3A6-4575-9B23-9A50CAB304E4}"/>
              </a:ext>
            </a:extLst>
          </p:cNvPr>
          <p:cNvSpPr/>
          <p:nvPr/>
        </p:nvSpPr>
        <p:spPr>
          <a:xfrm>
            <a:off x="2321451" y="3016916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CF0A3DB2-4A00-458B-930C-AB0AF93CE2C7}"/>
              </a:ext>
            </a:extLst>
          </p:cNvPr>
          <p:cNvSpPr/>
          <p:nvPr/>
        </p:nvSpPr>
        <p:spPr>
          <a:xfrm>
            <a:off x="2846440" y="3132881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F4186A75-72B8-49B2-83C9-7D58778022FF}"/>
              </a:ext>
            </a:extLst>
          </p:cNvPr>
          <p:cNvSpPr/>
          <p:nvPr/>
        </p:nvSpPr>
        <p:spPr>
          <a:xfrm>
            <a:off x="2440874" y="351961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4087EFEF-6C98-4897-8F9C-673E814A5E35}"/>
              </a:ext>
            </a:extLst>
          </p:cNvPr>
          <p:cNvSpPr/>
          <p:nvPr/>
        </p:nvSpPr>
        <p:spPr>
          <a:xfrm>
            <a:off x="3564336" y="2834636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8357E7CC-4137-4C70-8EA9-C574848D6B2F}"/>
              </a:ext>
            </a:extLst>
          </p:cNvPr>
          <p:cNvSpPr/>
          <p:nvPr/>
        </p:nvSpPr>
        <p:spPr>
          <a:xfrm>
            <a:off x="3758665" y="3016916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D511D0C2-8331-417F-A6DD-08681AB72A94}"/>
              </a:ext>
            </a:extLst>
          </p:cNvPr>
          <p:cNvSpPr/>
          <p:nvPr/>
        </p:nvSpPr>
        <p:spPr>
          <a:xfrm>
            <a:off x="4283654" y="3132881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44C77F17-D120-4297-9088-2DC1043CC810}"/>
              </a:ext>
            </a:extLst>
          </p:cNvPr>
          <p:cNvSpPr/>
          <p:nvPr/>
        </p:nvSpPr>
        <p:spPr>
          <a:xfrm>
            <a:off x="3878088" y="351961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9C300C4D-B308-4F19-A658-7B1A0AC09A85}"/>
              </a:ext>
            </a:extLst>
          </p:cNvPr>
          <p:cNvSpPr/>
          <p:nvPr/>
        </p:nvSpPr>
        <p:spPr>
          <a:xfrm>
            <a:off x="4997634" y="2834636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474ED4FD-F0B8-4570-AFDB-361F5F7D870B}"/>
              </a:ext>
            </a:extLst>
          </p:cNvPr>
          <p:cNvSpPr/>
          <p:nvPr/>
        </p:nvSpPr>
        <p:spPr>
          <a:xfrm>
            <a:off x="5191963" y="3016916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C8ED451C-AB68-4692-87C9-15B3652513E7}"/>
              </a:ext>
            </a:extLst>
          </p:cNvPr>
          <p:cNvSpPr/>
          <p:nvPr/>
        </p:nvSpPr>
        <p:spPr>
          <a:xfrm>
            <a:off x="5716952" y="3132881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A75E5A49-89D6-4238-ABB5-3EE7D44D96B1}"/>
              </a:ext>
            </a:extLst>
          </p:cNvPr>
          <p:cNvSpPr/>
          <p:nvPr/>
        </p:nvSpPr>
        <p:spPr>
          <a:xfrm>
            <a:off x="5311386" y="351961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BEC5B54F-7F17-4BF0-9BA2-31348851F765}"/>
              </a:ext>
            </a:extLst>
          </p:cNvPr>
          <p:cNvSpPr/>
          <p:nvPr/>
        </p:nvSpPr>
        <p:spPr>
          <a:xfrm>
            <a:off x="6431628" y="2836916"/>
            <a:ext cx="1296000" cy="12960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9A0AC80D-D6E5-40DB-988C-8D0A1E14C4C0}"/>
              </a:ext>
            </a:extLst>
          </p:cNvPr>
          <p:cNvSpPr/>
          <p:nvPr/>
        </p:nvSpPr>
        <p:spPr>
          <a:xfrm>
            <a:off x="6625957" y="3019196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D52CA438-78E8-4A97-B678-1CCC53D55B59}"/>
              </a:ext>
            </a:extLst>
          </p:cNvPr>
          <p:cNvSpPr/>
          <p:nvPr/>
        </p:nvSpPr>
        <p:spPr>
          <a:xfrm>
            <a:off x="7150946" y="3135161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CF41CE6B-BF33-4E57-9F45-67D1D8398738}"/>
              </a:ext>
            </a:extLst>
          </p:cNvPr>
          <p:cNvSpPr/>
          <p:nvPr/>
        </p:nvSpPr>
        <p:spPr>
          <a:xfrm>
            <a:off x="6745380" y="3521897"/>
            <a:ext cx="468000" cy="468000"/>
          </a:xfrm>
          <a:prstGeom prst="ellipse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111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3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9" grpId="0" animBg="1"/>
      <p:bldP spid="130" grpId="0" animBg="1"/>
      <p:bldP spid="131" grpId="0" animBg="1"/>
      <p:bldP spid="133" grpId="0" animBg="1"/>
      <p:bldP spid="134" grpId="0" animBg="1"/>
      <p:bldP spid="135" grpId="0" animBg="1"/>
      <p:bldP spid="137" grpId="0" animBg="1"/>
      <p:bldP spid="138" grpId="0" animBg="1"/>
      <p:bldP spid="139" grpId="0" animBg="1"/>
      <p:bldP spid="141" grpId="0" animBg="1"/>
      <p:bldP spid="142" grpId="0" animBg="1"/>
      <p:bldP spid="143" grpId="0" animBg="1"/>
      <p:bldP spid="145" grpId="0" animBg="1"/>
      <p:bldP spid="146" grpId="0" animBg="1"/>
      <p:bldP spid="147" grpId="0" animBg="1"/>
      <p:bldP spid="149" grpId="0" animBg="1"/>
      <p:bldP spid="150" grpId="0" animBg="1"/>
      <p:bldP spid="151" grpId="0" animBg="1"/>
      <p:bldP spid="153" grpId="0" animBg="1"/>
      <p:bldP spid="154" grpId="0" animBg="1"/>
      <p:bldP spid="155" grpId="0" animBg="1"/>
      <p:bldP spid="157" grpId="0" animBg="1"/>
      <p:bldP spid="158" grpId="0" animBg="1"/>
      <p:bldP spid="159" grpId="0" animBg="1"/>
      <p:bldP spid="161" grpId="0" animBg="1"/>
      <p:bldP spid="162" grpId="0" animBg="1"/>
      <p:bldP spid="1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D78329-EB09-4B2D-AEE6-1DE157179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D7D21D9E-65BE-46F9-B33F-0FDE9C01CEAB}"/>
              </a:ext>
            </a:extLst>
          </p:cNvPr>
          <p:cNvSpPr txBox="1"/>
          <p:nvPr/>
        </p:nvSpPr>
        <p:spPr>
          <a:xfrm>
            <a:off x="343155" y="229306"/>
            <a:ext cx="100816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Che is trying to share lemons equally between 2 groups. 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7A8E0A-0CA3-442C-9841-51DC62FE350E}"/>
              </a:ext>
            </a:extLst>
          </p:cNvPr>
          <p:cNvSpPr txBox="1"/>
          <p:nvPr/>
        </p:nvSpPr>
        <p:spPr>
          <a:xfrm>
            <a:off x="343154" y="5487610"/>
            <a:ext cx="11483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No, Che has not shared them correctly.</a:t>
            </a:r>
          </a:p>
          <a:p>
            <a:r>
              <a:rPr lang="en-GB" sz="30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Group 1 shows 5. Group 2 shows 6, therefore they are not equal.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1978B3-A95F-4B8C-8AD3-BF4BF12C1470}"/>
              </a:ext>
            </a:extLst>
          </p:cNvPr>
          <p:cNvSpPr/>
          <p:nvPr/>
        </p:nvSpPr>
        <p:spPr>
          <a:xfrm>
            <a:off x="358513" y="4395421"/>
            <a:ext cx="80377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Has Che shared them into two equal groups?</a:t>
            </a:r>
          </a:p>
          <a:p>
            <a:r>
              <a:rPr lang="en-GB" sz="3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how you know.</a:t>
            </a:r>
            <a:endParaRPr lang="en-GB" sz="3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09070F-6F5F-45D8-8A1B-836A9BDFBD53}"/>
              </a:ext>
            </a:extLst>
          </p:cNvPr>
          <p:cNvSpPr txBox="1"/>
          <p:nvPr/>
        </p:nvSpPr>
        <p:spPr>
          <a:xfrm>
            <a:off x="3342040" y="927962"/>
            <a:ext cx="1271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Group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E68704-BE5D-42CB-B3BC-71CF25B59ACB}"/>
              </a:ext>
            </a:extLst>
          </p:cNvPr>
          <p:cNvSpPr txBox="1"/>
          <p:nvPr/>
        </p:nvSpPr>
        <p:spPr>
          <a:xfrm>
            <a:off x="7578460" y="927962"/>
            <a:ext cx="1319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Group 2</a:t>
            </a:r>
          </a:p>
        </p:txBody>
      </p:sp>
    </p:spTree>
    <p:extLst>
      <p:ext uri="{BB962C8B-B14F-4D97-AF65-F5344CB8AC3E}">
        <p14:creationId xmlns:p14="http://schemas.microsoft.com/office/powerpoint/2010/main" val="89594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2474D7-D4F2-4F5A-B33F-4660495C6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AE7A425-2A83-4250-BE92-B8F01C1341CA}"/>
              </a:ext>
            </a:extLst>
          </p:cNvPr>
          <p:cNvSpPr txBox="1"/>
          <p:nvPr/>
        </p:nvSpPr>
        <p:spPr>
          <a:xfrm>
            <a:off x="270452" y="214144"/>
            <a:ext cx="79656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How could you make these groups equal?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C656C6-4234-494C-9828-22B0D8D94017}"/>
              </a:ext>
            </a:extLst>
          </p:cNvPr>
          <p:cNvSpPr txBox="1"/>
          <p:nvPr/>
        </p:nvSpPr>
        <p:spPr>
          <a:xfrm>
            <a:off x="270452" y="5211952"/>
            <a:ext cx="110722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One ice cream could be moved from group 1 into group 2.</a:t>
            </a:r>
            <a:b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</a:br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This will make two groups of 4.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8CA16EE-6CC3-404C-AD99-A71C753D31AF}"/>
              </a:ext>
            </a:extLst>
          </p:cNvPr>
          <p:cNvSpPr txBox="1"/>
          <p:nvPr/>
        </p:nvSpPr>
        <p:spPr>
          <a:xfrm>
            <a:off x="1466849" y="1085996"/>
            <a:ext cx="4457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Group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D9A1866-430E-43A2-B918-1203AD0DC521}"/>
              </a:ext>
            </a:extLst>
          </p:cNvPr>
          <p:cNvSpPr txBox="1"/>
          <p:nvPr/>
        </p:nvSpPr>
        <p:spPr>
          <a:xfrm>
            <a:off x="6267452" y="1089653"/>
            <a:ext cx="4457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u="sng" dirty="0">
                <a:latin typeface="Yu Gothic UI" panose="020B0500000000000000" pitchFamily="34" charset="-128"/>
                <a:ea typeface="Yu Gothic UI" panose="020B0500000000000000" pitchFamily="34" charset="-128"/>
              </a:rPr>
              <a:t>Group 2</a:t>
            </a:r>
          </a:p>
        </p:txBody>
      </p:sp>
    </p:spTree>
    <p:extLst>
      <p:ext uri="{BB962C8B-B14F-4D97-AF65-F5344CB8AC3E}">
        <p14:creationId xmlns:p14="http://schemas.microsoft.com/office/powerpoint/2010/main" val="13957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11083</TotalTime>
  <Words>198</Words>
  <Application>Microsoft Office PowerPoint</Application>
  <PresentationFormat>Widescreen</PresentationFormat>
  <Paragraphs>58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Yu Gothic UI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Multiplication &amp; Division - Week 3</dc:title>
  <dc:creator>PRIMARY STARS EDUCATION</dc:creator>
  <cp:lastModifiedBy>Laura Chesterfield</cp:lastModifiedBy>
  <cp:revision>543</cp:revision>
  <dcterms:created xsi:type="dcterms:W3CDTF">2018-08-10T10:44:35Z</dcterms:created>
  <dcterms:modified xsi:type="dcterms:W3CDTF">2021-01-17T19:30:36Z</dcterms:modified>
</cp:coreProperties>
</file>