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400" r:id="rId2"/>
    <p:sldId id="513" r:id="rId3"/>
    <p:sldId id="507" r:id="rId4"/>
    <p:sldId id="510" r:id="rId5"/>
    <p:sldId id="508" r:id="rId6"/>
    <p:sldId id="511" r:id="rId7"/>
    <p:sldId id="502" r:id="rId8"/>
    <p:sldId id="50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  <a:srgbClr val="FF8585"/>
    <a:srgbClr val="0066FF"/>
    <a:srgbClr val="ECF3FA"/>
    <a:srgbClr val="FFCCFF"/>
    <a:srgbClr val="85BAE1"/>
    <a:srgbClr val="87BCE4"/>
    <a:srgbClr val="86BAE2"/>
    <a:srgbClr val="7EB0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15" autoAdjust="0"/>
    <p:restoredTop sz="95262" autoAdjust="0"/>
  </p:normalViewPr>
  <p:slideViewPr>
    <p:cSldViewPr snapToGrid="0">
      <p:cViewPr varScale="1">
        <p:scale>
          <a:sx n="69" d="100"/>
          <a:sy n="69" d="100"/>
        </p:scale>
        <p:origin x="94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11/01/2021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1545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3368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2571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0021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7047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3637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547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11/01/2021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11/01/2021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11/01/2021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11/01/2021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11/01/2021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11/01/2021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11/01/2021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11/01/2021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11/01/2021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11/01/2021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11/01/2021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11/01/2021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Make arrays</a:t>
            </a:r>
          </a:p>
          <a:p>
            <a:pPr algn="ctr"/>
            <a:endParaRPr lang="en-GB" sz="16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(Practical)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875244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1</a:t>
            </a:r>
            <a:endParaRPr lang="en-GB" sz="60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253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A9106C-6DE5-47B3-A9DF-EC68DE9E5C05}"/>
              </a:ext>
            </a:extLst>
          </p:cNvPr>
          <p:cNvSpPr txBox="1"/>
          <p:nvPr/>
        </p:nvSpPr>
        <p:spPr>
          <a:xfrm>
            <a:off x="293643" y="335524"/>
            <a:ext cx="11760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is a </a:t>
            </a:r>
            <a:r>
              <a:rPr lang="en-GB" sz="32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row</a:t>
            </a: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97C1CDA-80B9-4275-BB1F-B8250ACC269B}"/>
              </a:ext>
            </a:extLst>
          </p:cNvPr>
          <p:cNvGrpSpPr/>
          <p:nvPr/>
        </p:nvGrpSpPr>
        <p:grpSpPr>
          <a:xfrm>
            <a:off x="3313471" y="1396180"/>
            <a:ext cx="5692877" cy="1233949"/>
            <a:chOff x="3156155" y="2595716"/>
            <a:chExt cx="6027174" cy="1400606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D324494E-5833-4AB5-8EA3-9CAE7049CA31}"/>
                </a:ext>
              </a:extLst>
            </p:cNvPr>
            <p:cNvSpPr/>
            <p:nvPr/>
          </p:nvSpPr>
          <p:spPr>
            <a:xfrm>
              <a:off x="3156155" y="2595716"/>
              <a:ext cx="6027174" cy="140060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6E7EE289-A08A-49BC-ABDF-A42E6EA0F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1626" y="2711245"/>
              <a:ext cx="825909" cy="1171156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0465D9FD-CF72-4105-B643-03B0E5DD3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4078" y="2711245"/>
              <a:ext cx="825909" cy="1171156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28E45276-D6D7-490D-A8AF-F74D455052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6530" y="2711245"/>
              <a:ext cx="825909" cy="1171156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A2235E0-E2F0-4B88-8B21-48201A3A32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8982" y="2711245"/>
              <a:ext cx="825909" cy="1171156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013A1D7E-C0FF-4F2E-9B4D-428054812B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1433" y="2711245"/>
              <a:ext cx="825909" cy="1171156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82A815E-EC92-4A13-B2CE-35627C9FC7F4}"/>
              </a:ext>
            </a:extLst>
          </p:cNvPr>
          <p:cNvGrpSpPr/>
          <p:nvPr/>
        </p:nvGrpSpPr>
        <p:grpSpPr>
          <a:xfrm>
            <a:off x="3313471" y="2934927"/>
            <a:ext cx="5692877" cy="1233949"/>
            <a:chOff x="3156155" y="2595716"/>
            <a:chExt cx="6027174" cy="1400606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1E9C0F12-1017-4DD5-973A-38FF2D76EDDA}"/>
                </a:ext>
              </a:extLst>
            </p:cNvPr>
            <p:cNvSpPr/>
            <p:nvPr/>
          </p:nvSpPr>
          <p:spPr>
            <a:xfrm>
              <a:off x="3156155" y="2595716"/>
              <a:ext cx="6027174" cy="140060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AB932855-A59C-42EB-8C54-4A593E1C0C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1626" y="2711245"/>
              <a:ext cx="825909" cy="1171156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1285D224-F98E-4C2C-8B12-FDCA72EBDC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4078" y="2711245"/>
              <a:ext cx="825909" cy="117115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1C05086A-9381-499D-A852-45E700F01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6530" y="2711245"/>
              <a:ext cx="825909" cy="1171156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224B5686-E494-4C24-AC7B-1611E6AD74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8982" y="2711245"/>
              <a:ext cx="825909" cy="1171156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2E28432D-E96B-4DCA-BA91-3E9CA4722C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1433" y="2711245"/>
              <a:ext cx="825909" cy="1171156"/>
            </a:xfrm>
            <a:prstGeom prst="rect">
              <a:avLst/>
            </a:prstGeom>
          </p:spPr>
        </p:pic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102E2D0C-D328-496D-AB37-E8779ADFE41B}"/>
              </a:ext>
            </a:extLst>
          </p:cNvPr>
          <p:cNvSpPr txBox="1"/>
          <p:nvPr/>
        </p:nvSpPr>
        <p:spPr>
          <a:xfrm>
            <a:off x="431296" y="4881880"/>
            <a:ext cx="11760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in each row? ________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many rows are there? ________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CFA6ABB-8DA0-474F-91A3-98298CC5CA04}"/>
              </a:ext>
            </a:extLst>
          </p:cNvPr>
          <p:cNvSpPr txBox="1"/>
          <p:nvPr/>
        </p:nvSpPr>
        <p:spPr>
          <a:xfrm>
            <a:off x="5004619" y="4732696"/>
            <a:ext cx="1366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D5614AB-DDA4-46EF-9937-2FE8276D805B}"/>
              </a:ext>
            </a:extLst>
          </p:cNvPr>
          <p:cNvSpPr txBox="1"/>
          <p:nvPr/>
        </p:nvSpPr>
        <p:spPr>
          <a:xfrm>
            <a:off x="5559482" y="5719237"/>
            <a:ext cx="1366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36746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B98AFC2-54CA-4F87-AEBE-A059DD5761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A9106C-6DE5-47B3-A9DF-EC68DE9E5C05}"/>
              </a:ext>
            </a:extLst>
          </p:cNvPr>
          <p:cNvSpPr txBox="1"/>
          <p:nvPr/>
        </p:nvSpPr>
        <p:spPr>
          <a:xfrm>
            <a:off x="293643" y="335524"/>
            <a:ext cx="11760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E9E1684-5164-4015-88CF-64E75F68B82A}"/>
              </a:ext>
            </a:extLst>
          </p:cNvPr>
          <p:cNvSpPr/>
          <p:nvPr/>
        </p:nvSpPr>
        <p:spPr>
          <a:xfrm>
            <a:off x="5639201" y="2105548"/>
            <a:ext cx="6096000" cy="33547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in each row.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rows.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+ _____ + _____ = _____ 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altogether.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A0F0CF5-89A1-4FF0-B830-416B0ECF3390}"/>
              </a:ext>
            </a:extLst>
          </p:cNvPr>
          <p:cNvSpPr/>
          <p:nvPr/>
        </p:nvSpPr>
        <p:spPr>
          <a:xfrm>
            <a:off x="7551174" y="1931410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4AD3EA5-B73E-4843-B02C-D1DB011AD5FF}"/>
              </a:ext>
            </a:extLst>
          </p:cNvPr>
          <p:cNvSpPr/>
          <p:nvPr/>
        </p:nvSpPr>
        <p:spPr>
          <a:xfrm>
            <a:off x="7546258" y="2864785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ADBC281-8EDF-4F18-95A5-F28DCB6E4FC6}"/>
              </a:ext>
            </a:extLst>
          </p:cNvPr>
          <p:cNvSpPr/>
          <p:nvPr/>
        </p:nvSpPr>
        <p:spPr>
          <a:xfrm>
            <a:off x="5726032" y="3782930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52EEA8A1-E379-431C-9442-B6A0D123B8F6}"/>
              </a:ext>
            </a:extLst>
          </p:cNvPr>
          <p:cNvSpPr/>
          <p:nvPr/>
        </p:nvSpPr>
        <p:spPr>
          <a:xfrm>
            <a:off x="7064858" y="3782930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D14699C-8C44-4794-B5BC-B00F8DBFAABC}"/>
              </a:ext>
            </a:extLst>
          </p:cNvPr>
          <p:cNvSpPr/>
          <p:nvPr/>
        </p:nvSpPr>
        <p:spPr>
          <a:xfrm>
            <a:off x="8403684" y="3782930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84809B4-9CC0-49C5-993A-84923ED5F6D8}"/>
              </a:ext>
            </a:extLst>
          </p:cNvPr>
          <p:cNvSpPr/>
          <p:nvPr/>
        </p:nvSpPr>
        <p:spPr>
          <a:xfrm>
            <a:off x="9742509" y="3782930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8E4E735B-E02D-4C89-A6BE-59662B96913D}"/>
              </a:ext>
            </a:extLst>
          </p:cNvPr>
          <p:cNvSpPr/>
          <p:nvPr/>
        </p:nvSpPr>
        <p:spPr>
          <a:xfrm>
            <a:off x="7546258" y="4701075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5176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A9106C-6DE5-47B3-A9DF-EC68DE9E5C05}"/>
              </a:ext>
            </a:extLst>
          </p:cNvPr>
          <p:cNvSpPr txBox="1"/>
          <p:nvPr/>
        </p:nvSpPr>
        <p:spPr>
          <a:xfrm>
            <a:off x="293643" y="335524"/>
            <a:ext cx="11760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4D7E8DB-269F-4833-9C92-790D6E3FF9BB}"/>
              </a:ext>
            </a:extLst>
          </p:cNvPr>
          <p:cNvGrpSpPr/>
          <p:nvPr/>
        </p:nvGrpSpPr>
        <p:grpSpPr>
          <a:xfrm>
            <a:off x="675939" y="2421635"/>
            <a:ext cx="4896463" cy="1047046"/>
            <a:chOff x="791197" y="1895642"/>
            <a:chExt cx="4896463" cy="104704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EE0EA9C-09D7-4470-896E-C0C1366AD186}"/>
                </a:ext>
              </a:extLst>
            </p:cNvPr>
            <p:cNvGrpSpPr/>
            <p:nvPr/>
          </p:nvGrpSpPr>
          <p:grpSpPr>
            <a:xfrm>
              <a:off x="791197" y="1895642"/>
              <a:ext cx="4896463" cy="1047046"/>
              <a:chOff x="791197" y="1895642"/>
              <a:chExt cx="4896463" cy="1047046"/>
            </a:xfrm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D324494E-5833-4AB5-8EA3-9CAE7049CA31}"/>
                  </a:ext>
                </a:extLst>
              </p:cNvPr>
              <p:cNvSpPr/>
              <p:nvPr/>
            </p:nvSpPr>
            <p:spPr>
              <a:xfrm>
                <a:off x="791197" y="1895642"/>
                <a:ext cx="4896463" cy="1047046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B029544E-8E44-4167-8B53-77DF7316A6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3332" y="1980429"/>
                <a:ext cx="876474" cy="876474"/>
              </a:xfrm>
              <a:prstGeom prst="rect">
                <a:avLst/>
              </a:prstGeom>
            </p:spPr>
          </p:pic>
        </p:grp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171872BA-ACEC-4431-8FE8-779D7E7234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8730" y="1980429"/>
              <a:ext cx="876474" cy="876474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57B5BDE6-5DA1-49C1-9197-9DD72F464B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4128" y="1980429"/>
              <a:ext cx="876474" cy="876474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3D843566-F983-4E3E-A96A-69E68E39A8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526" y="1980429"/>
              <a:ext cx="876474" cy="876474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7D8062F3-2E19-49B5-A8E6-E89D53C57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4925" y="1980429"/>
              <a:ext cx="876474" cy="876474"/>
            </a:xfrm>
            <a:prstGeom prst="rect">
              <a:avLst/>
            </a:prstGeom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09C18083-C1B7-4343-A042-9F031F233E8E}"/>
              </a:ext>
            </a:extLst>
          </p:cNvPr>
          <p:cNvGrpSpPr/>
          <p:nvPr/>
        </p:nvGrpSpPr>
        <p:grpSpPr>
          <a:xfrm>
            <a:off x="675939" y="3757895"/>
            <a:ext cx="4896463" cy="1047046"/>
            <a:chOff x="791197" y="1895642"/>
            <a:chExt cx="4896463" cy="1047046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54B988C0-6937-4D41-97C4-B3D4BEDB4340}"/>
                </a:ext>
              </a:extLst>
            </p:cNvPr>
            <p:cNvGrpSpPr/>
            <p:nvPr/>
          </p:nvGrpSpPr>
          <p:grpSpPr>
            <a:xfrm>
              <a:off x="791197" y="1895642"/>
              <a:ext cx="4896463" cy="1047046"/>
              <a:chOff x="791197" y="1895642"/>
              <a:chExt cx="4896463" cy="1047046"/>
            </a:xfrm>
          </p:grpSpPr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4D942C0E-84D7-4B77-9AC1-67FE8E9B4AC3}"/>
                  </a:ext>
                </a:extLst>
              </p:cNvPr>
              <p:cNvSpPr/>
              <p:nvPr/>
            </p:nvSpPr>
            <p:spPr>
              <a:xfrm>
                <a:off x="791197" y="1895642"/>
                <a:ext cx="4896463" cy="1047046"/>
              </a:xfrm>
              <a:prstGeom prst="round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510B8A5E-8578-4411-AF5A-B26036783F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3332" y="1980429"/>
                <a:ext cx="876474" cy="876474"/>
              </a:xfrm>
              <a:prstGeom prst="rect">
                <a:avLst/>
              </a:prstGeom>
            </p:spPr>
          </p:pic>
        </p:grpSp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582CBF3F-D57E-4A0C-BB87-FA0D7B01A2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8730" y="1980429"/>
              <a:ext cx="876474" cy="876474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69E6E4E0-CDFE-4F20-89EE-A99A79EF72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4128" y="1980429"/>
              <a:ext cx="876474" cy="876474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01C13E9B-1DCB-439F-A314-D345046E127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526" y="1980429"/>
              <a:ext cx="876474" cy="876474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51ED7CDE-CDD0-4CEF-874F-7DA222328D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4925" y="1980429"/>
              <a:ext cx="876474" cy="876474"/>
            </a:xfrm>
            <a:prstGeom prst="rect">
              <a:avLst/>
            </a:prstGeom>
          </p:spPr>
        </p:pic>
      </p:grpSp>
      <p:sp>
        <p:nvSpPr>
          <p:cNvPr id="89" name="Rectangle 88">
            <a:extLst>
              <a:ext uri="{FF2B5EF4-FFF2-40B4-BE49-F238E27FC236}">
                <a16:creationId xmlns:a16="http://schemas.microsoft.com/office/drawing/2014/main" id="{12622372-390D-45C6-8666-85DA82551AF9}"/>
              </a:ext>
            </a:extLst>
          </p:cNvPr>
          <p:cNvSpPr/>
          <p:nvPr/>
        </p:nvSpPr>
        <p:spPr>
          <a:xfrm>
            <a:off x="6164924" y="1966114"/>
            <a:ext cx="6096000" cy="33547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in each row.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rows.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+ _____ = _____ 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altogether.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1A9CA089-0E7F-4D9A-83AA-1449E7AE0430}"/>
              </a:ext>
            </a:extLst>
          </p:cNvPr>
          <p:cNvSpPr/>
          <p:nvPr/>
        </p:nvSpPr>
        <p:spPr>
          <a:xfrm>
            <a:off x="8076897" y="1791976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BA22859B-29EF-4C0A-8723-601CC7B7AE9B}"/>
              </a:ext>
            </a:extLst>
          </p:cNvPr>
          <p:cNvSpPr/>
          <p:nvPr/>
        </p:nvSpPr>
        <p:spPr>
          <a:xfrm>
            <a:off x="8071981" y="2725351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5D712555-B783-471D-A0B0-A51940CEC09D}"/>
              </a:ext>
            </a:extLst>
          </p:cNvPr>
          <p:cNvSpPr/>
          <p:nvPr/>
        </p:nvSpPr>
        <p:spPr>
          <a:xfrm>
            <a:off x="6251755" y="3643496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6387DD92-6F2D-452E-9D5D-4CCF5E428962}"/>
              </a:ext>
            </a:extLst>
          </p:cNvPr>
          <p:cNvSpPr/>
          <p:nvPr/>
        </p:nvSpPr>
        <p:spPr>
          <a:xfrm>
            <a:off x="7590581" y="3643496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FD431152-FE21-441C-A185-719C451128F6}"/>
              </a:ext>
            </a:extLst>
          </p:cNvPr>
          <p:cNvSpPr/>
          <p:nvPr/>
        </p:nvSpPr>
        <p:spPr>
          <a:xfrm>
            <a:off x="8929407" y="3650253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8040B888-06EC-47F7-8C90-67EF31AC1CE6}"/>
              </a:ext>
            </a:extLst>
          </p:cNvPr>
          <p:cNvSpPr/>
          <p:nvPr/>
        </p:nvSpPr>
        <p:spPr>
          <a:xfrm>
            <a:off x="8071981" y="4561641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23556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93" grpId="0"/>
      <p:bldP spid="95" grpId="0"/>
      <p:bldP spid="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FFD906A-60CD-43EC-A754-71B37406D1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A9106C-6DE5-47B3-A9DF-EC68DE9E5C05}"/>
              </a:ext>
            </a:extLst>
          </p:cNvPr>
          <p:cNvSpPr txBox="1"/>
          <p:nvPr/>
        </p:nvSpPr>
        <p:spPr>
          <a:xfrm>
            <a:off x="293643" y="335524"/>
            <a:ext cx="11760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993FFCD-094F-435B-A768-1DAC580F0365}"/>
              </a:ext>
            </a:extLst>
          </p:cNvPr>
          <p:cNvSpPr/>
          <p:nvPr/>
        </p:nvSpPr>
        <p:spPr>
          <a:xfrm>
            <a:off x="5565156" y="1908091"/>
            <a:ext cx="6096000" cy="33547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in each row.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rows.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+ _____ = _____ 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altogether.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A82071A-7E9E-4FCC-96FD-75BC8196080A}"/>
              </a:ext>
            </a:extLst>
          </p:cNvPr>
          <p:cNvSpPr/>
          <p:nvPr/>
        </p:nvSpPr>
        <p:spPr>
          <a:xfrm>
            <a:off x="7477129" y="1733953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557C646-B7BF-4A3C-B164-A7684E1D8552}"/>
              </a:ext>
            </a:extLst>
          </p:cNvPr>
          <p:cNvSpPr/>
          <p:nvPr/>
        </p:nvSpPr>
        <p:spPr>
          <a:xfrm>
            <a:off x="7472213" y="2667328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A4A5B98-0C85-4E9C-AC66-3AB2F3ECA85A}"/>
              </a:ext>
            </a:extLst>
          </p:cNvPr>
          <p:cNvSpPr/>
          <p:nvPr/>
        </p:nvSpPr>
        <p:spPr>
          <a:xfrm>
            <a:off x="5651987" y="3585473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E1D2E63-93AF-470B-B780-AA7A69DDAE45}"/>
              </a:ext>
            </a:extLst>
          </p:cNvPr>
          <p:cNvSpPr/>
          <p:nvPr/>
        </p:nvSpPr>
        <p:spPr>
          <a:xfrm>
            <a:off x="6990813" y="3585473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0B4010C-BD49-4010-87DC-9B36DECE8A97}"/>
              </a:ext>
            </a:extLst>
          </p:cNvPr>
          <p:cNvSpPr/>
          <p:nvPr/>
        </p:nvSpPr>
        <p:spPr>
          <a:xfrm>
            <a:off x="8329639" y="3592230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F617D7A-721A-4946-8530-E41C88C74C5A}"/>
              </a:ext>
            </a:extLst>
          </p:cNvPr>
          <p:cNvSpPr/>
          <p:nvPr/>
        </p:nvSpPr>
        <p:spPr>
          <a:xfrm>
            <a:off x="7472213" y="4503618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9323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A9106C-6DE5-47B3-A9DF-EC68DE9E5C05}"/>
              </a:ext>
            </a:extLst>
          </p:cNvPr>
          <p:cNvSpPr txBox="1"/>
          <p:nvPr/>
        </p:nvSpPr>
        <p:spPr>
          <a:xfrm>
            <a:off x="293643" y="335524"/>
            <a:ext cx="11760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E2DD16B-2BC3-4758-B10D-56DA7532E7E2}"/>
              </a:ext>
            </a:extLst>
          </p:cNvPr>
          <p:cNvSpPr/>
          <p:nvPr/>
        </p:nvSpPr>
        <p:spPr>
          <a:xfrm>
            <a:off x="6275940" y="2069780"/>
            <a:ext cx="6096000" cy="33547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in each row.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rows.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_____ + _____ + _____ = _____ 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altogether.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2968725-B0F6-47CE-91FA-0C330A1DECE2}"/>
              </a:ext>
            </a:extLst>
          </p:cNvPr>
          <p:cNvSpPr/>
          <p:nvPr/>
        </p:nvSpPr>
        <p:spPr>
          <a:xfrm>
            <a:off x="8187913" y="1895642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29248DC8-91C0-4602-954E-EF2300A0D8E6}"/>
              </a:ext>
            </a:extLst>
          </p:cNvPr>
          <p:cNvSpPr/>
          <p:nvPr/>
        </p:nvSpPr>
        <p:spPr>
          <a:xfrm>
            <a:off x="8182997" y="2829017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3E964E81-6610-4BE4-9C43-FE9847BCE21A}"/>
              </a:ext>
            </a:extLst>
          </p:cNvPr>
          <p:cNvSpPr/>
          <p:nvPr/>
        </p:nvSpPr>
        <p:spPr>
          <a:xfrm>
            <a:off x="6362771" y="3747162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F9F5878B-439E-4E08-8C4C-DF318D3F828B}"/>
              </a:ext>
            </a:extLst>
          </p:cNvPr>
          <p:cNvSpPr/>
          <p:nvPr/>
        </p:nvSpPr>
        <p:spPr>
          <a:xfrm>
            <a:off x="7701597" y="3747162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ED451C3-11C0-43F5-87AA-709179F0BDD5}"/>
              </a:ext>
            </a:extLst>
          </p:cNvPr>
          <p:cNvSpPr/>
          <p:nvPr/>
        </p:nvSpPr>
        <p:spPr>
          <a:xfrm>
            <a:off x="9040423" y="3747162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B302A05A-EACA-41BB-A084-5EC2BD195EB9}"/>
              </a:ext>
            </a:extLst>
          </p:cNvPr>
          <p:cNvSpPr/>
          <p:nvPr/>
        </p:nvSpPr>
        <p:spPr>
          <a:xfrm>
            <a:off x="10379248" y="3747162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30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845CB342-F663-4E9E-89BF-39159B64FC9F}"/>
              </a:ext>
            </a:extLst>
          </p:cNvPr>
          <p:cNvSpPr/>
          <p:nvPr/>
        </p:nvSpPr>
        <p:spPr>
          <a:xfrm>
            <a:off x="8182997" y="4665307"/>
            <a:ext cx="875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30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76D41D2-E7B5-40DB-992E-81FB2E70214F}"/>
              </a:ext>
            </a:extLst>
          </p:cNvPr>
          <p:cNvGrpSpPr/>
          <p:nvPr/>
        </p:nvGrpSpPr>
        <p:grpSpPr>
          <a:xfrm>
            <a:off x="671363" y="1802863"/>
            <a:ext cx="4928025" cy="1047046"/>
            <a:chOff x="759635" y="1895642"/>
            <a:chExt cx="4928025" cy="1047046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D324494E-5833-4AB5-8EA3-9CAE7049CA31}"/>
                </a:ext>
              </a:extLst>
            </p:cNvPr>
            <p:cNvSpPr/>
            <p:nvPr/>
          </p:nvSpPr>
          <p:spPr>
            <a:xfrm>
              <a:off x="791197" y="1895642"/>
              <a:ext cx="4896463" cy="104704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26A610C-EC83-416A-B172-6F9F415FD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94271" y="2020968"/>
              <a:ext cx="927121" cy="796394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D8DBB475-84B2-429F-B9B7-F0905A3350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150972" y="2020968"/>
              <a:ext cx="927121" cy="796394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DBEED94-7661-4806-8EAE-8C13AE3B2B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607673" y="2020968"/>
              <a:ext cx="927121" cy="796394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5CE4CCDE-3777-4A95-8D2A-67FE20A76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064374" y="2020968"/>
              <a:ext cx="927121" cy="796394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713A2E0E-54BD-4C23-99FC-30FBB4B92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521075" y="2020968"/>
              <a:ext cx="927121" cy="796394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BE144993-690C-4DC1-8B32-5B6D3E18A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977776" y="2020968"/>
              <a:ext cx="927121" cy="796394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F771378D-9259-44E3-96E7-94838BF4D4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434477" y="2020968"/>
              <a:ext cx="927121" cy="796394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C8999844-EE0A-41B3-9239-178452BD4D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891178" y="2020968"/>
              <a:ext cx="927121" cy="796394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A5DCD4D4-4B08-4B5E-80CD-95AD152D9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347879" y="2020968"/>
              <a:ext cx="927121" cy="796394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742547FF-5BCF-4F3F-921E-49EF4A0F1A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804582" y="2020968"/>
              <a:ext cx="927121" cy="796394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6C56C280-DCDE-4BAC-A391-A8952F2A0534}"/>
              </a:ext>
            </a:extLst>
          </p:cNvPr>
          <p:cNvGrpSpPr/>
          <p:nvPr/>
        </p:nvGrpSpPr>
        <p:grpSpPr>
          <a:xfrm>
            <a:off x="676554" y="3090181"/>
            <a:ext cx="4928025" cy="1047046"/>
            <a:chOff x="759635" y="1895642"/>
            <a:chExt cx="4928025" cy="1047046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BAFDF8B8-2E39-4104-81DE-B2971421D1B8}"/>
                </a:ext>
              </a:extLst>
            </p:cNvPr>
            <p:cNvSpPr/>
            <p:nvPr/>
          </p:nvSpPr>
          <p:spPr>
            <a:xfrm>
              <a:off x="791197" y="1895642"/>
              <a:ext cx="4896463" cy="104704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C5A9C626-8A23-48D6-8861-A07DD4359D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94271" y="2020968"/>
              <a:ext cx="927121" cy="796394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3A48E91B-EF19-46D7-B41A-1D1EF82514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150972" y="2020968"/>
              <a:ext cx="927121" cy="796394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0111E7B1-8D7C-4736-A7EB-82064E94A0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607673" y="2020968"/>
              <a:ext cx="927121" cy="796394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B921F25C-D059-42F1-9A9A-3A0470EAF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064374" y="2020968"/>
              <a:ext cx="927121" cy="796394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92138D72-0637-4B07-B968-7215866D08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521075" y="2020968"/>
              <a:ext cx="927121" cy="796394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FC8760E5-2372-4243-B636-5F8DE86BE1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977776" y="2020968"/>
              <a:ext cx="927121" cy="796394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44D7ACC7-92BD-4AEF-A891-559D6BD3B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434477" y="2020968"/>
              <a:ext cx="927121" cy="796394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AB78D0D2-F50B-4EFD-8810-A98D9DB040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891178" y="2020968"/>
              <a:ext cx="927121" cy="796394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F6023DAF-852E-4579-BD39-157D4927AE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347879" y="2020968"/>
              <a:ext cx="927121" cy="796394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8D688350-1BBD-4592-BF78-953C75E28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804582" y="2020968"/>
              <a:ext cx="927121" cy="796394"/>
            </a:xfrm>
            <a:prstGeom prst="rect">
              <a:avLst/>
            </a:prstGeom>
          </p:spPr>
        </p:pic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40714409-AE84-496B-A830-17A2B73E011E}"/>
              </a:ext>
            </a:extLst>
          </p:cNvPr>
          <p:cNvGrpSpPr/>
          <p:nvPr/>
        </p:nvGrpSpPr>
        <p:grpSpPr>
          <a:xfrm>
            <a:off x="676554" y="4377499"/>
            <a:ext cx="4928025" cy="1047046"/>
            <a:chOff x="759635" y="1895642"/>
            <a:chExt cx="4928025" cy="1047046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731BEFA0-BDE1-405F-89C2-E7C26CB430AA}"/>
                </a:ext>
              </a:extLst>
            </p:cNvPr>
            <p:cNvSpPr/>
            <p:nvPr/>
          </p:nvSpPr>
          <p:spPr>
            <a:xfrm>
              <a:off x="791197" y="1895642"/>
              <a:ext cx="4896463" cy="1047046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AD015124-ED97-403E-9D70-D2C675AE1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94271" y="2020968"/>
              <a:ext cx="927121" cy="796394"/>
            </a:xfrm>
            <a:prstGeom prst="rect">
              <a:avLst/>
            </a:prstGeom>
          </p:spPr>
        </p:pic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1F3A0F4A-1730-4B9D-B784-525723665B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150972" y="2020968"/>
              <a:ext cx="927121" cy="796394"/>
            </a:xfrm>
            <a:prstGeom prst="rect">
              <a:avLst/>
            </a:prstGeom>
          </p:spPr>
        </p:pic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493BB6C9-B66F-491C-8535-C0932D9583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607673" y="2020968"/>
              <a:ext cx="927121" cy="796394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9AB80186-75CE-4C60-B464-39AB5D3482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064374" y="2020968"/>
              <a:ext cx="927121" cy="796394"/>
            </a:xfrm>
            <a:prstGeom prst="rect">
              <a:avLst/>
            </a:prstGeom>
          </p:spPr>
        </p:pic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373C8993-7405-4F4B-A047-4EC387F76B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521075" y="2020968"/>
              <a:ext cx="927121" cy="796394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A471DF8A-D1B8-407C-B246-8573CCCE0A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977776" y="2020968"/>
              <a:ext cx="927121" cy="796394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B587F773-05F3-4279-9A27-2E50AC375D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434477" y="2020968"/>
              <a:ext cx="927121" cy="796394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DAE25A3B-4638-4224-9226-5698C4A8F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891178" y="2020968"/>
              <a:ext cx="927121" cy="796394"/>
            </a:xfrm>
            <a:prstGeom prst="rect">
              <a:avLst/>
            </a:prstGeom>
          </p:spPr>
        </p:pic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285D32A5-8AB5-4489-B8A2-A935BF7D4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347879" y="2020968"/>
              <a:ext cx="927121" cy="796394"/>
            </a:xfrm>
            <a:prstGeom prst="rect">
              <a:avLst/>
            </a:prstGeom>
          </p:spPr>
        </p:pic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0A010544-41EF-4065-98B7-7A4C20486E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804582" y="2020968"/>
              <a:ext cx="927121" cy="7963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277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93BC2A9-DC6E-4C02-81F7-1DFD367CB7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A16ADC6-93F1-430C-98AD-8540D8DFB055}"/>
              </a:ext>
            </a:extLst>
          </p:cNvPr>
          <p:cNvSpPr txBox="1"/>
          <p:nvPr/>
        </p:nvSpPr>
        <p:spPr>
          <a:xfrm>
            <a:off x="307321" y="4174539"/>
            <a:ext cx="484940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Who do you agree with? 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Explain your answer.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22E7C7-C10C-4437-B03D-0EEFFF2EA0A5}"/>
              </a:ext>
            </a:extLst>
          </p:cNvPr>
          <p:cNvSpPr txBox="1"/>
          <p:nvPr/>
        </p:nvSpPr>
        <p:spPr>
          <a:xfrm>
            <a:off x="270452" y="5334873"/>
            <a:ext cx="113119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Dom is correct.</a:t>
            </a:r>
            <a:b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There are 5 in each row and there are 3 rows.  </a:t>
            </a:r>
          </a:p>
        </p:txBody>
      </p:sp>
      <p:sp>
        <p:nvSpPr>
          <p:cNvPr id="63" name="Speech Bubble: Rectangle with Corners Rounded 62">
            <a:extLst>
              <a:ext uri="{FF2B5EF4-FFF2-40B4-BE49-F238E27FC236}">
                <a16:creationId xmlns:a16="http://schemas.microsoft.com/office/drawing/2014/main" id="{D149FA15-E1E0-43FF-AD23-A5D38F4F16EE}"/>
              </a:ext>
            </a:extLst>
          </p:cNvPr>
          <p:cNvSpPr/>
          <p:nvPr/>
        </p:nvSpPr>
        <p:spPr>
          <a:xfrm>
            <a:off x="6479495" y="661326"/>
            <a:ext cx="4636380" cy="981201"/>
          </a:xfrm>
          <a:prstGeom prst="wedgeRoundRectCallout">
            <a:avLst>
              <a:gd name="adj1" fmla="val -57346"/>
              <a:gd name="adj2" fmla="val 26426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 matching number sentence is 5 + 5 + 5. </a:t>
            </a:r>
          </a:p>
        </p:txBody>
      </p:sp>
      <p:sp>
        <p:nvSpPr>
          <p:cNvPr id="64" name="Speech Bubble: Rectangle with Corners Rounded 63">
            <a:extLst>
              <a:ext uri="{FF2B5EF4-FFF2-40B4-BE49-F238E27FC236}">
                <a16:creationId xmlns:a16="http://schemas.microsoft.com/office/drawing/2014/main" id="{11FB5B05-A8D9-46E0-A201-F5B499B28D9F}"/>
              </a:ext>
            </a:extLst>
          </p:cNvPr>
          <p:cNvSpPr/>
          <p:nvPr/>
        </p:nvSpPr>
        <p:spPr>
          <a:xfrm>
            <a:off x="6576059" y="2407222"/>
            <a:ext cx="4636380" cy="981201"/>
          </a:xfrm>
          <a:prstGeom prst="wedgeRoundRectCallout">
            <a:avLst>
              <a:gd name="adj1" fmla="val -57346"/>
              <a:gd name="adj2" fmla="val 26426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 matching number sentence is 3 + 3 + 3.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85EF884-C12F-44F1-ACEA-3C95C1D51E27}"/>
              </a:ext>
            </a:extLst>
          </p:cNvPr>
          <p:cNvSpPr txBox="1"/>
          <p:nvPr/>
        </p:nvSpPr>
        <p:spPr>
          <a:xfrm>
            <a:off x="4984142" y="1609178"/>
            <a:ext cx="862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Dom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C0771FA-6B1F-43A9-88F9-036255B966D4}"/>
              </a:ext>
            </a:extLst>
          </p:cNvPr>
          <p:cNvSpPr txBox="1"/>
          <p:nvPr/>
        </p:nvSpPr>
        <p:spPr>
          <a:xfrm>
            <a:off x="5157868" y="3398255"/>
            <a:ext cx="6431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Kat</a:t>
            </a:r>
          </a:p>
        </p:txBody>
      </p:sp>
    </p:spTree>
    <p:extLst>
      <p:ext uri="{BB962C8B-B14F-4D97-AF65-F5344CB8AC3E}">
        <p14:creationId xmlns:p14="http://schemas.microsoft.com/office/powerpoint/2010/main" val="195977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508E9C4-C885-4341-BF97-D7B10A75E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72D8B754-2FCA-4FEA-A60F-D81BCF7B445A}"/>
              </a:ext>
            </a:extLst>
          </p:cNvPr>
          <p:cNvSpPr/>
          <p:nvPr/>
        </p:nvSpPr>
        <p:spPr>
          <a:xfrm>
            <a:off x="6640855" y="3820292"/>
            <a:ext cx="4774225" cy="271427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Rectangle: Rounded Corners 123">
            <a:extLst>
              <a:ext uri="{FF2B5EF4-FFF2-40B4-BE49-F238E27FC236}">
                <a16:creationId xmlns:a16="http://schemas.microsoft.com/office/drawing/2014/main" id="{84CC8F0D-D12B-4192-919A-838497651EE4}"/>
              </a:ext>
            </a:extLst>
          </p:cNvPr>
          <p:cNvSpPr/>
          <p:nvPr/>
        </p:nvSpPr>
        <p:spPr>
          <a:xfrm>
            <a:off x="794605" y="3820292"/>
            <a:ext cx="4774225" cy="271427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03606E-3A5E-47C7-B17A-809ACAA6F3FD}"/>
              </a:ext>
            </a:extLst>
          </p:cNvPr>
          <p:cNvSpPr txBox="1"/>
          <p:nvPr/>
        </p:nvSpPr>
        <p:spPr>
          <a:xfrm>
            <a:off x="289388" y="323432"/>
            <a:ext cx="11065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What array could be built with 6 cubes?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FA87E2F-3BC8-4627-943F-70D5F69355C3}"/>
              </a:ext>
            </a:extLst>
          </p:cNvPr>
          <p:cNvSpPr txBox="1"/>
          <p:nvPr/>
        </p:nvSpPr>
        <p:spPr>
          <a:xfrm>
            <a:off x="289388" y="3097267"/>
            <a:ext cx="11492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Build, draw and describe the array.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26D874A-974F-4E98-88F4-BF7E5EEC37D7}"/>
              </a:ext>
            </a:extLst>
          </p:cNvPr>
          <p:cNvSpPr txBox="1"/>
          <p:nvPr/>
        </p:nvSpPr>
        <p:spPr>
          <a:xfrm>
            <a:off x="1089711" y="5871103"/>
            <a:ext cx="4774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 in each row. 3 rows.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76F9249-1FEB-4A03-A391-2792AC652FD5}"/>
              </a:ext>
            </a:extLst>
          </p:cNvPr>
          <p:cNvSpPr txBox="1"/>
          <p:nvPr/>
        </p:nvSpPr>
        <p:spPr>
          <a:xfrm>
            <a:off x="6935961" y="5871102"/>
            <a:ext cx="46533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 in each row. 2 rows. 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C42B03DD-E119-4C68-A17B-6007423B913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199" y="4041033"/>
            <a:ext cx="419802" cy="45719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630C611D-C607-4526-97ED-D805FE831BD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353" y="4041033"/>
            <a:ext cx="419802" cy="45719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3CF79B4F-4B44-4199-94F1-26BDA5BBBF8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199" y="4666116"/>
            <a:ext cx="419802" cy="457197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C1C5BF6D-B772-44A8-853D-69D680ECF00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353" y="4666116"/>
            <a:ext cx="419802" cy="457197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CD3CEF96-7B69-4F9E-9C00-9BC7B7DF276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199" y="5291199"/>
            <a:ext cx="419802" cy="457197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D10AB20D-C5B9-42B8-8091-0068D305AF9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353" y="5291199"/>
            <a:ext cx="419802" cy="457197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246BEECD-023C-4251-B31D-98E79CB4104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849" y="4424037"/>
            <a:ext cx="419802" cy="457197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279A744E-AE18-4E12-B8C0-C8C1CE1DBC5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003" y="4424037"/>
            <a:ext cx="419802" cy="457197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C4A4BF51-C52F-42CE-9DA9-41048C69896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57" y="4426352"/>
            <a:ext cx="419802" cy="457197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9F30E894-306C-4A48-B556-200DA23205F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849" y="5017480"/>
            <a:ext cx="419802" cy="457197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E0D5A116-A2F5-4EE3-B4BF-E91653A242B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003" y="5017480"/>
            <a:ext cx="419802" cy="457197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418E9771-E2B9-409F-A86A-078B3C78745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57" y="5019795"/>
            <a:ext cx="419802" cy="457197"/>
          </a:xfrm>
          <a:prstGeom prst="rect">
            <a:avLst/>
          </a:prstGeom>
        </p:spPr>
      </p:pic>
      <p:sp>
        <p:nvSpPr>
          <p:cNvPr id="128" name="TextBox 127">
            <a:extLst>
              <a:ext uri="{FF2B5EF4-FFF2-40B4-BE49-F238E27FC236}">
                <a16:creationId xmlns:a16="http://schemas.microsoft.com/office/drawing/2014/main" id="{DB064BDD-6D35-4573-A81C-C3595DCBC2EF}"/>
              </a:ext>
            </a:extLst>
          </p:cNvPr>
          <p:cNvSpPr txBox="1"/>
          <p:nvPr/>
        </p:nvSpPr>
        <p:spPr>
          <a:xfrm>
            <a:off x="5568830" y="4930189"/>
            <a:ext cx="1072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89827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  <p:bldP spid="124" grpId="0" animBg="1"/>
      <p:bldP spid="67" grpId="0"/>
      <p:bldP spid="61" grpId="0"/>
      <p:bldP spid="12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10981</TotalTime>
  <Words>171</Words>
  <Application>Microsoft Office PowerPoint</Application>
  <PresentationFormat>Widescreen</PresentationFormat>
  <Paragraphs>63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Yu Gothic UI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Multiplication &amp; Division - Week 1</dc:title>
  <dc:creator>PRIMARY STARS EDUCATION</dc:creator>
  <cp:lastModifiedBy>Laura Chesterfield</cp:lastModifiedBy>
  <cp:revision>534</cp:revision>
  <dcterms:created xsi:type="dcterms:W3CDTF">2018-08-10T10:44:35Z</dcterms:created>
  <dcterms:modified xsi:type="dcterms:W3CDTF">2021-01-11T14:26:39Z</dcterms:modified>
</cp:coreProperties>
</file>