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433" r:id="rId2"/>
    <p:sldId id="535" r:id="rId3"/>
    <p:sldId id="544" r:id="rId4"/>
    <p:sldId id="536" r:id="rId5"/>
    <p:sldId id="542" r:id="rId6"/>
    <p:sldId id="543" r:id="rId7"/>
    <p:sldId id="537" r:id="rId8"/>
    <p:sldId id="541" r:id="rId9"/>
    <p:sldId id="538" r:id="rId10"/>
    <p:sldId id="53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85BAE1"/>
    <a:srgbClr val="87BCE4"/>
    <a:srgbClr val="86BAE2"/>
    <a:srgbClr val="7EB0D5"/>
    <a:srgbClr val="F6F9FB"/>
    <a:srgbClr val="EDF1F9"/>
    <a:srgbClr val="00FF00"/>
    <a:srgbClr val="FF33CC"/>
    <a:srgbClr val="E2EB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4638" autoAdjust="0"/>
  </p:normalViewPr>
  <p:slideViewPr>
    <p:cSldViewPr snapToGrid="0">
      <p:cViewPr varScale="1">
        <p:scale>
          <a:sx n="69" d="100"/>
          <a:sy n="69" d="100"/>
        </p:scale>
        <p:origin x="7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8C3808-2524-4AD8-852C-544220036A4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FB0004-C0C3-417A-B892-C0421AE8029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8725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9713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61240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90697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76429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73088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92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64057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0723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FB0004-C0C3-417A-B892-C0421AE8029A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583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FF928-20CF-4D82-A9A4-AAA17C4670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4D6E63-82DB-4075-BF7A-920F3F0BF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291660-1E72-4E51-B10A-00D1D3F616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E156E7-EFC2-415E-821F-88D6CF0BF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09F91B-0B56-4EEA-A26D-F2C6825ABF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3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B36A6-C5A4-4C58-9792-ACA3617B3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972F64-6FAC-4216-AFA5-1AA4ADF4BB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495B4-6735-409D-8881-FD508A940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705C4-D641-457C-A00F-6694444FBC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C68D46-BEE3-40A5-ADE4-84875972A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18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DF42E17-DCCF-4A92-9A76-94DB87A3F3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A0EFDD-F8D4-4773-AB8B-026DEC68AC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B22601-1C23-4AFF-B3EA-1D8FD82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94A5E9-37ED-488B-8EB5-43B108B55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231C0F-BBBD-42A8-B71F-7D311ACE1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34173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D77837-CC74-4C94-A911-EC6E2EE09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BE1AF-0C58-4C7A-9562-CB849D7A06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21DC36-4EAD-479B-8DFB-0C446B88D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C771BE-6B80-4FE0-BA25-E768F46EAF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ED9E2A-58D5-4B6F-A54D-85327E927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344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62E900-CD6E-4E7E-BF4E-C7B94B8BE9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E918C6C-AC41-4B61-9FB3-CE0CECC08A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36B35F-FB0C-43B7-BF26-53E4E365F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5E8ED4-013B-4F62-B6D7-CBB145C53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5092D-42D0-4414-8E18-65F946015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5942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089B3-082D-415E-999F-85D1EBEEC5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F76136-613F-431C-95EB-D7826EDBE8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324164-BF6F-4898-B6F5-457C0C9D1C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01DA34-3ED2-467F-B31B-AFC50FBB5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B4433-59D8-4980-A4BF-61D8E3581C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375BD-9081-4EF1-8BF2-D3E70AA95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69273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B5EBB-CF66-4897-97E8-204A233E1C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FE7AC3-1C33-494A-ABBD-C1C0964AD4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1CA56-61A2-46C9-B951-34AF4D7C0FC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D5976D-329B-47D0-ADEC-DB33EEC77F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3B5D662-A082-4C72-9115-D59E844B10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32C8F08-889E-45BF-B2B9-A6FB18A1E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64C17A0-A5C6-41A7-8377-95C8229217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E98536-684A-4B34-898A-05FFECF9E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5413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DF97D-AFB2-4FC9-A89D-27DEF8C38D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3AFF3C8-740D-491D-8472-6146BFBEA7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9552725-1B22-4598-B11D-C694395FA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80A26-5E68-4951-9718-2C87F678E1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18967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26CD47E-C912-483E-A5B9-01EF3BFD22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F42E0BA-F27A-4AA0-9D3B-01C3EC4DF9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48FEE6-AFB6-48C5-8229-BAA7AFBB3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5380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01F59-DCA9-459C-A4D1-4BB7EACA23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E40162-D431-4D70-B067-9B9E95C5C8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1DE4A55-4463-44D5-B9FE-1FE6301190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81996F-C3B4-4FC2-9149-BFC8C7E84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A3DCFC-9EAD-4BD4-931E-8719AED2F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24FBCB-85E0-4FA9-90BE-1A2652A7E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038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F80897-EAEE-4EC8-811E-8E60E46DD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3A58C9-627F-4CD9-899E-3464EBFA55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2ABC2-BB1F-447E-9E37-4EC9034264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F74E5E-88CF-4369-927F-B5B8C3330F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5CD8479-45F5-47D7-875B-AF4FB5063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445A1-B939-4373-89FC-686B545661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6927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1F31F7F-D1E8-4D4C-8BA0-678A4D05E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4F3A87-B4A4-4C5C-9ED7-5CEE6DCFFB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2638B4-81E2-4F9B-87DD-DE1776CA817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4E2181-1FFF-4F27-A05B-1BCC0A338C54}" type="datetimeFigureOut">
              <a:rPr lang="en-GB" smtClean="0"/>
              <a:t>06/01/2021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9A6E54-8871-4F77-9E4A-5AC694137AA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A17602-F27F-42A3-81C6-51E9A26ABB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2E0943-4647-4C04-9721-8536514E53CA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5322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12A04D30-AED9-4FCE-937F-B50799E582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262"/>
            <a:ext cx="12191999" cy="699842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CBD8AF0-6CBF-4231-A01C-E94E6629E590}"/>
              </a:ext>
            </a:extLst>
          </p:cNvPr>
          <p:cNvSpPr txBox="1"/>
          <p:nvPr/>
        </p:nvSpPr>
        <p:spPr>
          <a:xfrm>
            <a:off x="206476" y="3173095"/>
            <a:ext cx="117495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Step: Making equal groups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D9B7228-DCD2-4E4F-92B3-6837A4E4321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144" y="334056"/>
            <a:ext cx="1211287" cy="121128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9CDA12D-16B9-41D8-87A6-51C2D40401C8}"/>
              </a:ext>
            </a:extLst>
          </p:cNvPr>
          <p:cNvSpPr/>
          <p:nvPr/>
        </p:nvSpPr>
        <p:spPr>
          <a:xfrm>
            <a:off x="3913800" y="1938737"/>
            <a:ext cx="4334899" cy="1030081"/>
          </a:xfrm>
          <a:prstGeom prst="rect">
            <a:avLst/>
          </a:prstGeom>
          <a:solidFill>
            <a:schemeClr val="accent1">
              <a:lumMod val="20000"/>
              <a:lumOff val="80000"/>
              <a:alpha val="16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6000" b="1" dirty="0">
                <a:solidFill>
                  <a:schemeClr val="tx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30613465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A11E1F2-3672-48F7-8A51-9AE6FC55AE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eardrop 9">
            <a:extLst>
              <a:ext uri="{FF2B5EF4-FFF2-40B4-BE49-F238E27FC236}">
                <a16:creationId xmlns:a16="http://schemas.microsoft.com/office/drawing/2014/main" id="{95284AFA-0ADB-4066-9B73-E7D67DD9E1CE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Problem solving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FB4421-066E-4EF6-92B2-AB12884FB0BD}"/>
              </a:ext>
            </a:extLst>
          </p:cNvPr>
          <p:cNvSpPr txBox="1"/>
          <p:nvPr/>
        </p:nvSpPr>
        <p:spPr>
          <a:xfrm>
            <a:off x="215816" y="274757"/>
            <a:ext cx="11065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Kat says,</a:t>
            </a:r>
          </a:p>
        </p:txBody>
      </p:sp>
      <p:sp>
        <p:nvSpPr>
          <p:cNvPr id="12" name="Speech Bubble: Rectangle with Corners Rounded 11">
            <a:extLst>
              <a:ext uri="{FF2B5EF4-FFF2-40B4-BE49-F238E27FC236}">
                <a16:creationId xmlns:a16="http://schemas.microsoft.com/office/drawing/2014/main" id="{7718E311-4529-4907-9995-7BE84B7B13FA}"/>
              </a:ext>
            </a:extLst>
          </p:cNvPr>
          <p:cNvSpPr/>
          <p:nvPr/>
        </p:nvSpPr>
        <p:spPr>
          <a:xfrm>
            <a:off x="4580454" y="2144406"/>
            <a:ext cx="5546974" cy="886909"/>
          </a:xfrm>
          <a:prstGeom prst="wedgeRoundRectCallout">
            <a:avLst>
              <a:gd name="adj1" fmla="val -61174"/>
              <a:gd name="adj2" fmla="val 21216"/>
              <a:gd name="adj3" fmla="val 1666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b="1" dirty="0">
                <a:solidFill>
                  <a:schemeClr val="tx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I have 3 unequal groups.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2AC51B-E4BA-4363-8BD4-43C48E2C0DC0}"/>
              </a:ext>
            </a:extLst>
          </p:cNvPr>
          <p:cNvSpPr txBox="1"/>
          <p:nvPr/>
        </p:nvSpPr>
        <p:spPr>
          <a:xfrm>
            <a:off x="215816" y="4600711"/>
            <a:ext cx="117646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On your whiteboards, draw what the</a:t>
            </a:r>
          </a:p>
          <a:p>
            <a:pPr algn="ctr"/>
            <a:r>
              <a:rPr lang="en-GB" sz="40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groups could look like.</a:t>
            </a:r>
          </a:p>
        </p:txBody>
      </p:sp>
    </p:spTree>
    <p:extLst>
      <p:ext uri="{BB962C8B-B14F-4D97-AF65-F5344CB8AC3E}">
        <p14:creationId xmlns:p14="http://schemas.microsoft.com/office/powerpoint/2010/main" val="4218388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998429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48B21876-9DD0-4E8E-B519-966BCA59C53F}"/>
              </a:ext>
            </a:extLst>
          </p:cNvPr>
          <p:cNvGrpSpPr/>
          <p:nvPr/>
        </p:nvGrpSpPr>
        <p:grpSpPr>
          <a:xfrm rot="19570721">
            <a:off x="474578" y="2092178"/>
            <a:ext cx="1317578" cy="1596658"/>
            <a:chOff x="9073611" y="3756715"/>
            <a:chExt cx="723919" cy="1249720"/>
          </a:xfrm>
        </p:grpSpPr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A8778A97-6D31-4E03-8859-0F3656683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45999">
              <a:off x="9141176" y="3756715"/>
              <a:ext cx="439604" cy="1198992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231188E-A40A-42BF-964B-1FEC65EC1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21703">
              <a:off x="9073611" y="3791655"/>
              <a:ext cx="723919" cy="1214780"/>
            </a:xfrm>
            <a:prstGeom prst="rect">
              <a:avLst/>
            </a:prstGeom>
          </p:spPr>
        </p:pic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66670E07-CAD0-45E0-B1CB-6672F16DCE0F}"/>
              </a:ext>
            </a:extLst>
          </p:cNvPr>
          <p:cNvGrpSpPr/>
          <p:nvPr/>
        </p:nvGrpSpPr>
        <p:grpSpPr>
          <a:xfrm rot="19570721">
            <a:off x="1975546" y="2092178"/>
            <a:ext cx="1317578" cy="1596658"/>
            <a:chOff x="9073611" y="3756715"/>
            <a:chExt cx="723919" cy="1249720"/>
          </a:xfrm>
        </p:grpSpPr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1ACCA25F-DA9F-4574-96C3-1D80236FB9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45999">
              <a:off x="9141176" y="3756715"/>
              <a:ext cx="439604" cy="1198992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872B529C-6FF0-4666-8684-7EF1379067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21703">
              <a:off x="9073611" y="3791655"/>
              <a:ext cx="723919" cy="1214780"/>
            </a:xfrm>
            <a:prstGeom prst="rect">
              <a:avLst/>
            </a:prstGeom>
          </p:spPr>
        </p:pic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DA651FF-34EC-4D0D-90A4-22FDC1FFD0DF}"/>
              </a:ext>
            </a:extLst>
          </p:cNvPr>
          <p:cNvGrpSpPr/>
          <p:nvPr/>
        </p:nvGrpSpPr>
        <p:grpSpPr>
          <a:xfrm rot="19570721">
            <a:off x="3476514" y="2092178"/>
            <a:ext cx="1317578" cy="1596658"/>
            <a:chOff x="9073611" y="3756715"/>
            <a:chExt cx="723919" cy="1249720"/>
          </a:xfrm>
        </p:grpSpPr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130D52F9-05DF-46BD-A78D-09EFAFEADDF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2545999">
              <a:off x="9141176" y="3756715"/>
              <a:ext cx="439604" cy="1198992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3E0E07B4-41BB-46C3-99F9-D29559A65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21703">
              <a:off x="9073611" y="3791655"/>
              <a:ext cx="723919" cy="1214780"/>
            </a:xfrm>
            <a:prstGeom prst="rect">
              <a:avLst/>
            </a:prstGeom>
          </p:spPr>
        </p:pic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EDB2C78C-8DF8-4C00-ACB8-5DB5E1B8350D}"/>
              </a:ext>
            </a:extLst>
          </p:cNvPr>
          <p:cNvGrpSpPr/>
          <p:nvPr/>
        </p:nvGrpSpPr>
        <p:grpSpPr>
          <a:xfrm>
            <a:off x="5959986" y="1698259"/>
            <a:ext cx="1815087" cy="2222167"/>
            <a:chOff x="4216076" y="1331804"/>
            <a:chExt cx="3915837" cy="4233338"/>
          </a:xfrm>
        </p:grpSpPr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87D25280-9218-461F-BE02-F5E238CEE1F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6076" y="1331804"/>
              <a:ext cx="3915837" cy="4233338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2104A43E-E297-4ACF-9012-DB203A2F8F3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5214" y="2055691"/>
              <a:ext cx="402496" cy="418656"/>
            </a:xfrm>
            <a:prstGeom prst="rect">
              <a:avLst/>
            </a:prstGeom>
          </p:spPr>
        </p:pic>
        <p:pic>
          <p:nvPicPr>
            <p:cNvPr id="54" name="Picture 53">
              <a:extLst>
                <a:ext uri="{FF2B5EF4-FFF2-40B4-BE49-F238E27FC236}">
                  <a16:creationId xmlns:a16="http://schemas.microsoft.com/office/drawing/2014/main" id="{9B465740-1626-480A-AEC3-DF6EAB0E19D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8414" y="2745504"/>
              <a:ext cx="402496" cy="418656"/>
            </a:xfrm>
            <a:prstGeom prst="rect">
              <a:avLst/>
            </a:prstGeom>
          </p:spPr>
        </p:pic>
        <p:pic>
          <p:nvPicPr>
            <p:cNvPr id="55" name="Picture 54">
              <a:extLst>
                <a:ext uri="{FF2B5EF4-FFF2-40B4-BE49-F238E27FC236}">
                  <a16:creationId xmlns:a16="http://schemas.microsoft.com/office/drawing/2014/main" id="{C8B62179-55E2-478C-B2E1-E99ABF789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0531" y="2967450"/>
              <a:ext cx="402496" cy="418656"/>
            </a:xfrm>
            <a:prstGeom prst="rect">
              <a:avLst/>
            </a:prstGeom>
          </p:spPr>
        </p:pic>
        <p:pic>
          <p:nvPicPr>
            <p:cNvPr id="56" name="Picture 55">
              <a:extLst>
                <a:ext uri="{FF2B5EF4-FFF2-40B4-BE49-F238E27FC236}">
                  <a16:creationId xmlns:a16="http://schemas.microsoft.com/office/drawing/2014/main" id="{E117187B-FCE9-45FF-BB15-B1C1577DDFA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5043" y="1652443"/>
              <a:ext cx="402496" cy="418656"/>
            </a:xfrm>
            <a:prstGeom prst="rect">
              <a:avLst/>
            </a:prstGeom>
          </p:spPr>
        </p:pic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DC9101AA-DBA0-478C-B19C-9A0056C5424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4609" y="1637035"/>
              <a:ext cx="402496" cy="418656"/>
            </a:xfrm>
            <a:prstGeom prst="rect">
              <a:avLst/>
            </a:prstGeom>
          </p:spPr>
        </p:pic>
        <p:pic>
          <p:nvPicPr>
            <p:cNvPr id="58" name="Picture 57">
              <a:extLst>
                <a:ext uri="{FF2B5EF4-FFF2-40B4-BE49-F238E27FC236}">
                  <a16:creationId xmlns:a16="http://schemas.microsoft.com/office/drawing/2014/main" id="{E0257852-E003-4A95-9EB9-91BE3BBD5B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9698" y="2055691"/>
              <a:ext cx="402496" cy="418656"/>
            </a:xfrm>
            <a:prstGeom prst="rect">
              <a:avLst/>
            </a:prstGeom>
          </p:spPr>
        </p:pic>
        <p:pic>
          <p:nvPicPr>
            <p:cNvPr id="59" name="Picture 58">
              <a:extLst>
                <a:ext uri="{FF2B5EF4-FFF2-40B4-BE49-F238E27FC236}">
                  <a16:creationId xmlns:a16="http://schemas.microsoft.com/office/drawing/2014/main" id="{8CFF370A-D436-49F9-B5D8-0F38ABE1577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8114" y="2930157"/>
              <a:ext cx="402496" cy="418656"/>
            </a:xfrm>
            <a:prstGeom prst="rect">
              <a:avLst/>
            </a:prstGeom>
          </p:spPr>
        </p:pic>
        <p:pic>
          <p:nvPicPr>
            <p:cNvPr id="60" name="Picture 59">
              <a:extLst>
                <a:ext uri="{FF2B5EF4-FFF2-40B4-BE49-F238E27FC236}">
                  <a16:creationId xmlns:a16="http://schemas.microsoft.com/office/drawing/2014/main" id="{991DAA30-BBE8-4C17-868A-E2F09C8E1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4749" y="2360922"/>
              <a:ext cx="402496" cy="418656"/>
            </a:xfrm>
            <a:prstGeom prst="rect">
              <a:avLst/>
            </a:prstGeom>
          </p:spPr>
        </p:pic>
        <p:pic>
          <p:nvPicPr>
            <p:cNvPr id="61" name="Picture 60">
              <a:extLst>
                <a:ext uri="{FF2B5EF4-FFF2-40B4-BE49-F238E27FC236}">
                  <a16:creationId xmlns:a16="http://schemas.microsoft.com/office/drawing/2014/main" id="{6CF4F09E-ED0B-4B13-BBB4-1676D1C493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1581" y="2309946"/>
              <a:ext cx="402496" cy="418656"/>
            </a:xfrm>
            <a:prstGeom prst="rect">
              <a:avLst/>
            </a:prstGeom>
          </p:spPr>
        </p:pic>
        <p:pic>
          <p:nvPicPr>
            <p:cNvPr id="62" name="Picture 61">
              <a:extLst>
                <a:ext uri="{FF2B5EF4-FFF2-40B4-BE49-F238E27FC236}">
                  <a16:creationId xmlns:a16="http://schemas.microsoft.com/office/drawing/2014/main" id="{ED3069DC-C5C7-4F51-9327-C3D95FE9B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7245" y="2930157"/>
              <a:ext cx="402496" cy="418656"/>
            </a:xfrm>
            <a:prstGeom prst="rect">
              <a:avLst/>
            </a:prstGeom>
          </p:spPr>
        </p:pic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86609629-BD0C-4B3E-BBE0-53F082EC6F65}"/>
              </a:ext>
            </a:extLst>
          </p:cNvPr>
          <p:cNvGrpSpPr/>
          <p:nvPr/>
        </p:nvGrpSpPr>
        <p:grpSpPr>
          <a:xfrm>
            <a:off x="9694686" y="1698259"/>
            <a:ext cx="1815087" cy="2222167"/>
            <a:chOff x="4216076" y="1331804"/>
            <a:chExt cx="3915837" cy="4233338"/>
          </a:xfrm>
        </p:grpSpPr>
        <p:pic>
          <p:nvPicPr>
            <p:cNvPr id="64" name="Picture 63">
              <a:extLst>
                <a:ext uri="{FF2B5EF4-FFF2-40B4-BE49-F238E27FC236}">
                  <a16:creationId xmlns:a16="http://schemas.microsoft.com/office/drawing/2014/main" id="{3EADE310-6810-41EE-A61A-41709EDE7ED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6076" y="1331804"/>
              <a:ext cx="3915837" cy="4233338"/>
            </a:xfrm>
            <a:prstGeom prst="rect">
              <a:avLst/>
            </a:prstGeom>
          </p:spPr>
        </p:pic>
        <p:pic>
          <p:nvPicPr>
            <p:cNvPr id="65" name="Picture 64">
              <a:extLst>
                <a:ext uri="{FF2B5EF4-FFF2-40B4-BE49-F238E27FC236}">
                  <a16:creationId xmlns:a16="http://schemas.microsoft.com/office/drawing/2014/main" id="{3D2D4B4C-13F3-4D69-BF6D-ED7B72D71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5214" y="2055691"/>
              <a:ext cx="402496" cy="418656"/>
            </a:xfrm>
            <a:prstGeom prst="rect">
              <a:avLst/>
            </a:prstGeom>
          </p:spPr>
        </p:pic>
        <p:pic>
          <p:nvPicPr>
            <p:cNvPr id="66" name="Picture 65">
              <a:extLst>
                <a:ext uri="{FF2B5EF4-FFF2-40B4-BE49-F238E27FC236}">
                  <a16:creationId xmlns:a16="http://schemas.microsoft.com/office/drawing/2014/main" id="{FAFFBC60-6ED3-4392-8592-8682A3020E9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8414" y="2745504"/>
              <a:ext cx="402496" cy="418656"/>
            </a:xfrm>
            <a:prstGeom prst="rect">
              <a:avLst/>
            </a:prstGeom>
          </p:spPr>
        </p:pic>
        <p:pic>
          <p:nvPicPr>
            <p:cNvPr id="67" name="Picture 66">
              <a:extLst>
                <a:ext uri="{FF2B5EF4-FFF2-40B4-BE49-F238E27FC236}">
                  <a16:creationId xmlns:a16="http://schemas.microsoft.com/office/drawing/2014/main" id="{BAD5DCB3-D016-4054-A5F1-F46E35CF256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0531" y="2967450"/>
              <a:ext cx="402496" cy="418656"/>
            </a:xfrm>
            <a:prstGeom prst="rect">
              <a:avLst/>
            </a:prstGeom>
          </p:spPr>
        </p:pic>
        <p:pic>
          <p:nvPicPr>
            <p:cNvPr id="68" name="Picture 67">
              <a:extLst>
                <a:ext uri="{FF2B5EF4-FFF2-40B4-BE49-F238E27FC236}">
                  <a16:creationId xmlns:a16="http://schemas.microsoft.com/office/drawing/2014/main" id="{B3E384AD-72BE-4455-8D63-B150954D4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5043" y="1652443"/>
              <a:ext cx="402496" cy="418656"/>
            </a:xfrm>
            <a:prstGeom prst="rect">
              <a:avLst/>
            </a:prstGeom>
          </p:spPr>
        </p:pic>
        <p:pic>
          <p:nvPicPr>
            <p:cNvPr id="69" name="Picture 68">
              <a:extLst>
                <a:ext uri="{FF2B5EF4-FFF2-40B4-BE49-F238E27FC236}">
                  <a16:creationId xmlns:a16="http://schemas.microsoft.com/office/drawing/2014/main" id="{92500509-A1FB-40E0-921E-CC5524951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4609" y="1637035"/>
              <a:ext cx="402496" cy="418656"/>
            </a:xfrm>
            <a:prstGeom prst="rect">
              <a:avLst/>
            </a:prstGeom>
          </p:spPr>
        </p:pic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41A381AA-89FB-4CAB-8F9E-B9978CB66FF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9698" y="2055691"/>
              <a:ext cx="402496" cy="418656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3E8CE8F5-1F45-4C98-A20B-38A8FC885F4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8114" y="2930157"/>
              <a:ext cx="402496" cy="418656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1B063484-7CD8-42C5-8590-88A8A71EF26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4749" y="2360922"/>
              <a:ext cx="402496" cy="418656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B6B91BC3-8353-4F69-9724-3DC3C55E8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1581" y="2309946"/>
              <a:ext cx="402496" cy="418656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F00CD3EB-CFAB-449E-AAA1-2C598337E62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7245" y="2930157"/>
              <a:ext cx="402496" cy="418656"/>
            </a:xfrm>
            <a:prstGeom prst="rect">
              <a:avLst/>
            </a:prstGeom>
          </p:spPr>
        </p:pic>
      </p:grpSp>
      <p:grpSp>
        <p:nvGrpSpPr>
          <p:cNvPr id="75" name="Group 74">
            <a:extLst>
              <a:ext uri="{FF2B5EF4-FFF2-40B4-BE49-F238E27FC236}">
                <a16:creationId xmlns:a16="http://schemas.microsoft.com/office/drawing/2014/main" id="{80366647-8554-441A-AE16-7A4FA4AAEC2E}"/>
              </a:ext>
            </a:extLst>
          </p:cNvPr>
          <p:cNvGrpSpPr/>
          <p:nvPr/>
        </p:nvGrpSpPr>
        <p:grpSpPr>
          <a:xfrm>
            <a:off x="7827336" y="1698259"/>
            <a:ext cx="1815087" cy="2222167"/>
            <a:chOff x="4216076" y="1331804"/>
            <a:chExt cx="3915837" cy="4233338"/>
          </a:xfrm>
        </p:grpSpPr>
        <p:pic>
          <p:nvPicPr>
            <p:cNvPr id="76" name="Picture 75">
              <a:extLst>
                <a:ext uri="{FF2B5EF4-FFF2-40B4-BE49-F238E27FC236}">
                  <a16:creationId xmlns:a16="http://schemas.microsoft.com/office/drawing/2014/main" id="{8795AB83-DFAB-4CCA-9375-D37B9C900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16076" y="1331804"/>
              <a:ext cx="3915837" cy="4233338"/>
            </a:xfrm>
            <a:prstGeom prst="rect">
              <a:avLst/>
            </a:prstGeom>
          </p:spPr>
        </p:pic>
        <p:pic>
          <p:nvPicPr>
            <p:cNvPr id="77" name="Picture 76">
              <a:extLst>
                <a:ext uri="{FF2B5EF4-FFF2-40B4-BE49-F238E27FC236}">
                  <a16:creationId xmlns:a16="http://schemas.microsoft.com/office/drawing/2014/main" id="{AE78FC27-B0D1-489D-B351-0AFABA4BD5A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5214" y="2055691"/>
              <a:ext cx="402496" cy="418656"/>
            </a:xfrm>
            <a:prstGeom prst="rect">
              <a:avLst/>
            </a:prstGeom>
          </p:spPr>
        </p:pic>
        <p:pic>
          <p:nvPicPr>
            <p:cNvPr id="79" name="Picture 78">
              <a:extLst>
                <a:ext uri="{FF2B5EF4-FFF2-40B4-BE49-F238E27FC236}">
                  <a16:creationId xmlns:a16="http://schemas.microsoft.com/office/drawing/2014/main" id="{B928F470-F862-4E7C-91B4-3D25216B6E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30531" y="2967450"/>
              <a:ext cx="402496" cy="418656"/>
            </a:xfrm>
            <a:prstGeom prst="rect">
              <a:avLst/>
            </a:prstGeom>
          </p:spPr>
        </p:pic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9C6BD71F-5E73-4613-A67B-9A126D9FEC2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25043" y="1652443"/>
              <a:ext cx="402496" cy="418656"/>
            </a:xfrm>
            <a:prstGeom prst="rect">
              <a:avLst/>
            </a:prstGeom>
          </p:spPr>
        </p:pic>
        <p:pic>
          <p:nvPicPr>
            <p:cNvPr id="81" name="Picture 80">
              <a:extLst>
                <a:ext uri="{FF2B5EF4-FFF2-40B4-BE49-F238E27FC236}">
                  <a16:creationId xmlns:a16="http://schemas.microsoft.com/office/drawing/2014/main" id="{DFAF728A-5207-4208-9D4D-F3C66595D3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4609" y="1637035"/>
              <a:ext cx="402496" cy="418656"/>
            </a:xfrm>
            <a:prstGeom prst="rect">
              <a:avLst/>
            </a:prstGeom>
          </p:spPr>
        </p:pic>
        <p:pic>
          <p:nvPicPr>
            <p:cNvPr id="82" name="Picture 81">
              <a:extLst>
                <a:ext uri="{FF2B5EF4-FFF2-40B4-BE49-F238E27FC236}">
                  <a16:creationId xmlns:a16="http://schemas.microsoft.com/office/drawing/2014/main" id="{B83EEBD7-8C1D-4A68-A562-D91FE5404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9698" y="2055691"/>
              <a:ext cx="402496" cy="418656"/>
            </a:xfrm>
            <a:prstGeom prst="rect">
              <a:avLst/>
            </a:prstGeom>
          </p:spPr>
        </p:pic>
        <p:pic>
          <p:nvPicPr>
            <p:cNvPr id="83" name="Picture 82">
              <a:extLst>
                <a:ext uri="{FF2B5EF4-FFF2-40B4-BE49-F238E27FC236}">
                  <a16:creationId xmlns:a16="http://schemas.microsoft.com/office/drawing/2014/main" id="{C65B42A6-F942-4999-965E-B64070E2D85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98114" y="2930157"/>
              <a:ext cx="402496" cy="418656"/>
            </a:xfrm>
            <a:prstGeom prst="rect">
              <a:avLst/>
            </a:prstGeom>
          </p:spPr>
        </p:pic>
        <p:pic>
          <p:nvPicPr>
            <p:cNvPr id="86" name="Picture 85">
              <a:extLst>
                <a:ext uri="{FF2B5EF4-FFF2-40B4-BE49-F238E27FC236}">
                  <a16:creationId xmlns:a16="http://schemas.microsoft.com/office/drawing/2014/main" id="{4F8243C7-C463-42B4-A9CF-FFFF5A73A14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1581" y="2309946"/>
              <a:ext cx="402496" cy="418656"/>
            </a:xfrm>
            <a:prstGeom prst="rect">
              <a:avLst/>
            </a:prstGeom>
          </p:spPr>
        </p:pic>
        <p:pic>
          <p:nvPicPr>
            <p:cNvPr id="87" name="Picture 86">
              <a:extLst>
                <a:ext uri="{FF2B5EF4-FFF2-40B4-BE49-F238E27FC236}">
                  <a16:creationId xmlns:a16="http://schemas.microsoft.com/office/drawing/2014/main" id="{4351D7E8-9CF0-4FCB-A251-017BB1FA5F8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hq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47245" y="2930157"/>
              <a:ext cx="402496" cy="418656"/>
            </a:xfrm>
            <a:prstGeom prst="rect">
              <a:avLst/>
            </a:prstGeom>
          </p:spPr>
        </p:pic>
      </p:grpSp>
      <p:sp>
        <p:nvSpPr>
          <p:cNvPr id="78" name="Teardrop 77">
            <a:extLst>
              <a:ext uri="{FF2B5EF4-FFF2-40B4-BE49-F238E27FC236}">
                <a16:creationId xmlns:a16="http://schemas.microsoft.com/office/drawing/2014/main" id="{357008CE-320B-4671-8638-845BFD20C38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FF3E609-841C-45AC-92B6-17EB4624CD14}"/>
              </a:ext>
            </a:extLst>
          </p:cNvPr>
          <p:cNvSpPr txBox="1"/>
          <p:nvPr/>
        </p:nvSpPr>
        <p:spPr>
          <a:xfrm>
            <a:off x="318286" y="335524"/>
            <a:ext cx="7864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Equal or unequal?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C5D8A80E-06C6-4BC7-B120-EC08FF427B40}"/>
              </a:ext>
            </a:extLst>
          </p:cNvPr>
          <p:cNvSpPr/>
          <p:nvPr/>
        </p:nvSpPr>
        <p:spPr>
          <a:xfrm>
            <a:off x="1584357" y="4963530"/>
            <a:ext cx="1894114" cy="79310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7C3628AF-6C8B-4115-BAD7-5EDF30066F27}"/>
              </a:ext>
            </a:extLst>
          </p:cNvPr>
          <p:cNvSpPr/>
          <p:nvPr/>
        </p:nvSpPr>
        <p:spPr>
          <a:xfrm>
            <a:off x="7862854" y="4969770"/>
            <a:ext cx="1894114" cy="79310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C6B1E885-9423-4C54-AD10-A744F620CE7E}"/>
              </a:ext>
            </a:extLst>
          </p:cNvPr>
          <p:cNvSpPr txBox="1"/>
          <p:nvPr/>
        </p:nvSpPr>
        <p:spPr>
          <a:xfrm>
            <a:off x="1594093" y="5067693"/>
            <a:ext cx="1874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equal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521D52E-1AC6-4991-AAA6-4CCCAFA32846}"/>
              </a:ext>
            </a:extLst>
          </p:cNvPr>
          <p:cNvSpPr txBox="1"/>
          <p:nvPr/>
        </p:nvSpPr>
        <p:spPr>
          <a:xfrm>
            <a:off x="7878757" y="5068486"/>
            <a:ext cx="1874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unequal</a:t>
            </a:r>
          </a:p>
        </p:txBody>
      </p:sp>
    </p:spTree>
    <p:extLst>
      <p:ext uri="{BB962C8B-B14F-4D97-AF65-F5344CB8AC3E}">
        <p14:creationId xmlns:p14="http://schemas.microsoft.com/office/powerpoint/2010/main" val="1842031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4022A5-76A6-48D1-82E3-F6A98C05C8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1" name="Teardrop 80">
            <a:extLst>
              <a:ext uri="{FF2B5EF4-FFF2-40B4-BE49-F238E27FC236}">
                <a16:creationId xmlns:a16="http://schemas.microsoft.com/office/drawing/2014/main" id="{8D51BAF6-A5FF-47CB-8231-4BE91FB20ED9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6001425A-25FA-4B3E-93EB-733ED163CD66}"/>
              </a:ext>
            </a:extLst>
          </p:cNvPr>
          <p:cNvSpPr txBox="1"/>
          <p:nvPr/>
        </p:nvSpPr>
        <p:spPr>
          <a:xfrm>
            <a:off x="318286" y="335524"/>
            <a:ext cx="7864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Equal or unequal?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90BEF7B-3C8D-4760-8252-BEF991B14B2E}"/>
              </a:ext>
            </a:extLst>
          </p:cNvPr>
          <p:cNvSpPr/>
          <p:nvPr/>
        </p:nvSpPr>
        <p:spPr>
          <a:xfrm>
            <a:off x="1620869" y="4975654"/>
            <a:ext cx="1894114" cy="79310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D4DBF867-9FCA-4280-A2B7-701731E1C7A5}"/>
              </a:ext>
            </a:extLst>
          </p:cNvPr>
          <p:cNvSpPr/>
          <p:nvPr/>
        </p:nvSpPr>
        <p:spPr>
          <a:xfrm>
            <a:off x="7974867" y="4975654"/>
            <a:ext cx="1894114" cy="793102"/>
          </a:xfrm>
          <a:prstGeom prst="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DAA90E33-6CDF-438E-8910-B16B437C2D68}"/>
              </a:ext>
            </a:extLst>
          </p:cNvPr>
          <p:cNvSpPr txBox="1"/>
          <p:nvPr/>
        </p:nvSpPr>
        <p:spPr>
          <a:xfrm>
            <a:off x="1630605" y="5079817"/>
            <a:ext cx="1874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unequal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A1FD2A54-2346-4BD2-B410-E0EF34E5F697}"/>
              </a:ext>
            </a:extLst>
          </p:cNvPr>
          <p:cNvSpPr txBox="1"/>
          <p:nvPr/>
        </p:nvSpPr>
        <p:spPr>
          <a:xfrm>
            <a:off x="7979047" y="5074370"/>
            <a:ext cx="18746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equal</a:t>
            </a:r>
          </a:p>
        </p:txBody>
      </p:sp>
    </p:spTree>
    <p:extLst>
      <p:ext uri="{BB962C8B-B14F-4D97-AF65-F5344CB8AC3E}">
        <p14:creationId xmlns:p14="http://schemas.microsoft.com/office/powerpoint/2010/main" val="177361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/>
      <p:bldP spid="1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138F02-D56A-44DE-9677-33AD458DA5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1" name="Teardrop 30">
            <a:extLst>
              <a:ext uri="{FF2B5EF4-FFF2-40B4-BE49-F238E27FC236}">
                <a16:creationId xmlns:a16="http://schemas.microsoft.com/office/drawing/2014/main" id="{A242A236-A07E-4865-A7C6-0B82C501E303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2024542-2BEC-4B2A-B72D-F3FD6D80536D}"/>
              </a:ext>
            </a:extLst>
          </p:cNvPr>
          <p:cNvSpPr txBox="1"/>
          <p:nvPr/>
        </p:nvSpPr>
        <p:spPr>
          <a:xfrm>
            <a:off x="318286" y="335524"/>
            <a:ext cx="7864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51ED45D-0D69-4315-A73E-89F23B335E47}"/>
              </a:ext>
            </a:extLst>
          </p:cNvPr>
          <p:cNvSpPr txBox="1"/>
          <p:nvPr/>
        </p:nvSpPr>
        <p:spPr>
          <a:xfrm>
            <a:off x="217714" y="5260237"/>
            <a:ext cx="11756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groups, each with _____ ice cream scoops.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7A0DC54-D9FE-4B25-A5C4-46714246C76F}"/>
              </a:ext>
            </a:extLst>
          </p:cNvPr>
          <p:cNvSpPr txBox="1"/>
          <p:nvPr/>
        </p:nvSpPr>
        <p:spPr>
          <a:xfrm>
            <a:off x="2777765" y="5224608"/>
            <a:ext cx="860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5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2F56110-4B1A-48FE-82F4-8823F0077ED7}"/>
              </a:ext>
            </a:extLst>
          </p:cNvPr>
          <p:cNvSpPr txBox="1"/>
          <p:nvPr/>
        </p:nvSpPr>
        <p:spPr>
          <a:xfrm>
            <a:off x="7112700" y="5231372"/>
            <a:ext cx="860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12470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7D2EB91-719A-42C0-A222-A083D78010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3" name="Teardrop 72">
            <a:extLst>
              <a:ext uri="{FF2B5EF4-FFF2-40B4-BE49-F238E27FC236}">
                <a16:creationId xmlns:a16="http://schemas.microsoft.com/office/drawing/2014/main" id="{1D3146DD-EB4C-4A9E-97DF-1F9B048D8382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99BEC094-9121-44F8-BE2F-B4A19573726F}"/>
              </a:ext>
            </a:extLst>
          </p:cNvPr>
          <p:cNvSpPr txBox="1"/>
          <p:nvPr/>
        </p:nvSpPr>
        <p:spPr>
          <a:xfrm>
            <a:off x="318286" y="335524"/>
            <a:ext cx="7864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 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AD5C0069-DC87-42FA-B11A-2F67BF183559}"/>
              </a:ext>
            </a:extLst>
          </p:cNvPr>
          <p:cNvSpPr txBox="1"/>
          <p:nvPr/>
        </p:nvSpPr>
        <p:spPr>
          <a:xfrm>
            <a:off x="217714" y="5252310"/>
            <a:ext cx="11756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groups of _____ apples.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0444FEDA-95DE-48B4-80A6-45D50A6512B9}"/>
              </a:ext>
            </a:extLst>
          </p:cNvPr>
          <p:cNvSpPr txBox="1"/>
          <p:nvPr/>
        </p:nvSpPr>
        <p:spPr>
          <a:xfrm>
            <a:off x="4458287" y="5233971"/>
            <a:ext cx="860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4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B12572B4-CEE0-429E-BC95-1F610C80518C}"/>
              </a:ext>
            </a:extLst>
          </p:cNvPr>
          <p:cNvSpPr txBox="1"/>
          <p:nvPr/>
        </p:nvSpPr>
        <p:spPr>
          <a:xfrm>
            <a:off x="7322773" y="5233970"/>
            <a:ext cx="860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47415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EC2FF1-D447-4C6B-BA28-425E72A05CED}"/>
              </a:ext>
            </a:extLst>
          </p:cNvPr>
          <p:cNvSpPr txBox="1"/>
          <p:nvPr/>
        </p:nvSpPr>
        <p:spPr>
          <a:xfrm>
            <a:off x="318286" y="335524"/>
            <a:ext cx="7864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sentences.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8E7A6-6131-48D3-B09C-A3109BAD552F}"/>
              </a:ext>
            </a:extLst>
          </p:cNvPr>
          <p:cNvSpPr txBox="1"/>
          <p:nvPr/>
        </p:nvSpPr>
        <p:spPr>
          <a:xfrm>
            <a:off x="217714" y="5233970"/>
            <a:ext cx="11756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_____ groups of _____ fish.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86FC075-B90E-490C-8AC5-0CB8FD91CDC1}"/>
              </a:ext>
            </a:extLst>
          </p:cNvPr>
          <p:cNvSpPr txBox="1"/>
          <p:nvPr/>
        </p:nvSpPr>
        <p:spPr>
          <a:xfrm>
            <a:off x="4738211" y="5205978"/>
            <a:ext cx="860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27A527B-4D9A-4063-8FF1-76BC36CA0C8E}"/>
              </a:ext>
            </a:extLst>
          </p:cNvPr>
          <p:cNvSpPr txBox="1"/>
          <p:nvPr/>
        </p:nvSpPr>
        <p:spPr>
          <a:xfrm>
            <a:off x="7568902" y="5205977"/>
            <a:ext cx="8601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10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D8B6DC1-80B6-4608-84D1-B5DBC98CE115}"/>
              </a:ext>
            </a:extLst>
          </p:cNvPr>
          <p:cNvGrpSpPr/>
          <p:nvPr/>
        </p:nvGrpSpPr>
        <p:grpSpPr>
          <a:xfrm>
            <a:off x="770195" y="1697667"/>
            <a:ext cx="3111340" cy="2221189"/>
            <a:chOff x="3242474" y="7643386"/>
            <a:chExt cx="881146" cy="55835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CF35A3D-69F2-43BB-91BB-7DF405E21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24774" y="7825341"/>
              <a:ext cx="94223" cy="69096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E91047B-0BCB-405E-B4C2-B02F7B4830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1036" r="31484"/>
            <a:stretch/>
          </p:blipFill>
          <p:spPr>
            <a:xfrm>
              <a:off x="3248490" y="7811774"/>
              <a:ext cx="151041" cy="389971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C3E9BE1-9B8A-4324-95C1-714AF6B12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67304" y="8064544"/>
              <a:ext cx="94223" cy="69096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328D45A-2B65-4BF9-BCC7-838EA060E4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1381" y="7861499"/>
              <a:ext cx="94223" cy="69096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CDD28BB-A420-4929-A6DC-CB940E37AC6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20389" y="8099091"/>
              <a:ext cx="94223" cy="69096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A98CEEEF-909F-4E9C-B67C-F63C0B59F02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61665" y="7873692"/>
              <a:ext cx="94223" cy="69096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C388EA7-3F7E-413F-9AAE-F1AA140A5C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72137" y="7742679"/>
              <a:ext cx="94223" cy="69096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5149A785-D484-4736-A509-DBA05BC7B5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49588" y="8012270"/>
              <a:ext cx="94223" cy="69096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593CC7C9-5300-415F-8DEF-7CB9D8123D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611276" y="7794762"/>
              <a:ext cx="94223" cy="69096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5D68BC9-F165-45C2-9536-A1EEC515916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318128" y="7772508"/>
              <a:ext cx="94223" cy="69096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6816F2F5-2941-45FF-BD2C-F3176D3651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585334" y="7943175"/>
              <a:ext cx="94223" cy="69096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DCB63B21-FE08-46E8-954B-E69709C1E0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1036" r="31484"/>
            <a:stretch/>
          </p:blipFill>
          <p:spPr>
            <a:xfrm flipH="1">
              <a:off x="3955815" y="7811774"/>
              <a:ext cx="151041" cy="389971"/>
            </a:xfrm>
            <a:prstGeom prst="rect">
              <a:avLst/>
            </a:prstGeom>
          </p:spPr>
        </p:pic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5C811BD-DEE5-4AF7-8BBE-EFB6154C804F}"/>
                </a:ext>
              </a:extLst>
            </p:cNvPr>
            <p:cNvSpPr/>
            <p:nvPr/>
          </p:nvSpPr>
          <p:spPr>
            <a:xfrm>
              <a:off x="3242474" y="7721201"/>
              <a:ext cx="881145" cy="480544"/>
            </a:xfrm>
            <a:prstGeom prst="rect">
              <a:avLst/>
            </a:prstGeom>
            <a:solidFill>
              <a:srgbClr val="DEEBF7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610A8C4-75D0-4A27-83E1-BEB4C311F06B}"/>
                </a:ext>
              </a:extLst>
            </p:cNvPr>
            <p:cNvSpPr/>
            <p:nvPr/>
          </p:nvSpPr>
          <p:spPr>
            <a:xfrm>
              <a:off x="3242475" y="7643386"/>
              <a:ext cx="881145" cy="5583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3394AB8-B371-4936-A2E9-AE0CC1E74E77}"/>
              </a:ext>
            </a:extLst>
          </p:cNvPr>
          <p:cNvGrpSpPr/>
          <p:nvPr/>
        </p:nvGrpSpPr>
        <p:grpSpPr>
          <a:xfrm>
            <a:off x="4537604" y="1697666"/>
            <a:ext cx="3111340" cy="2221189"/>
            <a:chOff x="3242474" y="7643386"/>
            <a:chExt cx="881146" cy="558359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3D845EF6-758D-46DA-8CA9-6048115AEA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24774" y="7825341"/>
              <a:ext cx="94223" cy="69096"/>
            </a:xfrm>
            <a:prstGeom prst="rect">
              <a:avLst/>
            </a:prstGeom>
          </p:spPr>
        </p:pic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F25FE96F-B68F-4435-8CBF-730E8243438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1036" r="31484"/>
            <a:stretch/>
          </p:blipFill>
          <p:spPr>
            <a:xfrm>
              <a:off x="3248490" y="7811774"/>
              <a:ext cx="151041" cy="38997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261EBABD-937B-4E20-98BE-E5D63374E1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67304" y="8064544"/>
              <a:ext cx="94223" cy="69096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E9DAA457-3FEB-4B2B-8F77-F687D1126A1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1381" y="7861499"/>
              <a:ext cx="94223" cy="69096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E8B675E4-4747-4142-B236-1AAC37E864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20389" y="8099091"/>
              <a:ext cx="94223" cy="69096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6E285E8D-390F-40C2-9039-2109BAA1F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61665" y="7873692"/>
              <a:ext cx="94223" cy="69096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C34A3613-9DC0-401A-AFA9-023D3F18C25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72137" y="7742679"/>
              <a:ext cx="94223" cy="69096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0E3C6028-E4C0-4029-A8D6-876E77E8F5E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49588" y="8012270"/>
              <a:ext cx="94223" cy="69096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A67BEFF5-964C-42A6-B038-3E0B5E121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611276" y="7794762"/>
              <a:ext cx="94223" cy="69096"/>
            </a:xfrm>
            <a:prstGeom prst="rect">
              <a:avLst/>
            </a:prstGeom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85ABE7DB-D69F-4AE1-8FAE-8AFD8F1BA59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318128" y="7772508"/>
              <a:ext cx="94223" cy="69096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A461E004-39CB-4512-8162-6B2CF10858B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585334" y="7943175"/>
              <a:ext cx="94223" cy="69096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12BFE4D8-04FE-4857-A41E-1A96F76EBDB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1036" r="31484"/>
            <a:stretch/>
          </p:blipFill>
          <p:spPr>
            <a:xfrm flipH="1">
              <a:off x="3955815" y="7811774"/>
              <a:ext cx="151041" cy="389971"/>
            </a:xfrm>
            <a:prstGeom prst="rect">
              <a:avLst/>
            </a:prstGeom>
          </p:spPr>
        </p:pic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F34334CA-CF51-4773-94A3-EEB4B479ADAD}"/>
                </a:ext>
              </a:extLst>
            </p:cNvPr>
            <p:cNvSpPr/>
            <p:nvPr/>
          </p:nvSpPr>
          <p:spPr>
            <a:xfrm>
              <a:off x="3242474" y="7721201"/>
              <a:ext cx="881145" cy="480544"/>
            </a:xfrm>
            <a:prstGeom prst="rect">
              <a:avLst/>
            </a:prstGeom>
            <a:solidFill>
              <a:srgbClr val="DEEBF7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8410D2FD-90A6-448B-93BF-D4A536535AB4}"/>
                </a:ext>
              </a:extLst>
            </p:cNvPr>
            <p:cNvSpPr/>
            <p:nvPr/>
          </p:nvSpPr>
          <p:spPr>
            <a:xfrm>
              <a:off x="3242475" y="7643386"/>
              <a:ext cx="881145" cy="5583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25948FE5-E1A7-451A-80DA-5A897B0E6636}"/>
              </a:ext>
            </a:extLst>
          </p:cNvPr>
          <p:cNvGrpSpPr/>
          <p:nvPr/>
        </p:nvGrpSpPr>
        <p:grpSpPr>
          <a:xfrm>
            <a:off x="8305009" y="1697666"/>
            <a:ext cx="3111340" cy="2221189"/>
            <a:chOff x="3242474" y="7643386"/>
            <a:chExt cx="881146" cy="558359"/>
          </a:xfrm>
        </p:grpSpPr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7B0EE45E-B137-4F9B-9021-056EA8388E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24774" y="7825341"/>
              <a:ext cx="94223" cy="69096"/>
            </a:xfrm>
            <a:prstGeom prst="rect">
              <a:avLst/>
            </a:prstGeom>
          </p:spPr>
        </p:pic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22C70365-787E-43F9-B5EB-7B810C288D9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1036" r="31484"/>
            <a:stretch/>
          </p:blipFill>
          <p:spPr>
            <a:xfrm>
              <a:off x="3248490" y="7811774"/>
              <a:ext cx="151041" cy="389971"/>
            </a:xfrm>
            <a:prstGeom prst="rect">
              <a:avLst/>
            </a:prstGeom>
          </p:spPr>
        </p:pic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98136C67-E01F-4AC0-AE1F-B7E5134B3A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67304" y="8064544"/>
              <a:ext cx="94223" cy="69096"/>
            </a:xfrm>
            <a:prstGeom prst="rect">
              <a:avLst/>
            </a:prstGeom>
          </p:spPr>
        </p:pic>
        <p:pic>
          <p:nvPicPr>
            <p:cNvPr id="45" name="Picture 44">
              <a:extLst>
                <a:ext uri="{FF2B5EF4-FFF2-40B4-BE49-F238E27FC236}">
                  <a16:creationId xmlns:a16="http://schemas.microsoft.com/office/drawing/2014/main" id="{75C1CB9A-AF60-4091-925C-8D725CE0072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391381" y="7861499"/>
              <a:ext cx="94223" cy="69096"/>
            </a:xfrm>
            <a:prstGeom prst="rect">
              <a:avLst/>
            </a:prstGeom>
          </p:spPr>
        </p:pic>
        <p:pic>
          <p:nvPicPr>
            <p:cNvPr id="46" name="Picture 45">
              <a:extLst>
                <a:ext uri="{FF2B5EF4-FFF2-40B4-BE49-F238E27FC236}">
                  <a16:creationId xmlns:a16="http://schemas.microsoft.com/office/drawing/2014/main" id="{5D357BDB-3162-45AB-B2DF-2BC828D99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720389" y="8099091"/>
              <a:ext cx="94223" cy="69096"/>
            </a:xfrm>
            <a:prstGeom prst="rect">
              <a:avLst/>
            </a:prstGeom>
          </p:spPr>
        </p:pic>
        <p:pic>
          <p:nvPicPr>
            <p:cNvPr id="47" name="Picture 46">
              <a:extLst>
                <a:ext uri="{FF2B5EF4-FFF2-40B4-BE49-F238E27FC236}">
                  <a16:creationId xmlns:a16="http://schemas.microsoft.com/office/drawing/2014/main" id="{AF95BB03-C8B7-42FF-9793-C6200CC4C65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61665" y="7873692"/>
              <a:ext cx="94223" cy="69096"/>
            </a:xfrm>
            <a:prstGeom prst="rect">
              <a:avLst/>
            </a:prstGeom>
          </p:spPr>
        </p:pic>
        <p:pic>
          <p:nvPicPr>
            <p:cNvPr id="48" name="Picture 47">
              <a:extLst>
                <a:ext uri="{FF2B5EF4-FFF2-40B4-BE49-F238E27FC236}">
                  <a16:creationId xmlns:a16="http://schemas.microsoft.com/office/drawing/2014/main" id="{43A16AD4-BAAF-4550-B9F9-CD3418CCA79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72137" y="7742679"/>
              <a:ext cx="94223" cy="69096"/>
            </a:xfrm>
            <a:prstGeom prst="rect">
              <a:avLst/>
            </a:prstGeom>
          </p:spPr>
        </p:pic>
        <p:pic>
          <p:nvPicPr>
            <p:cNvPr id="49" name="Picture 48">
              <a:extLst>
                <a:ext uri="{FF2B5EF4-FFF2-40B4-BE49-F238E27FC236}">
                  <a16:creationId xmlns:a16="http://schemas.microsoft.com/office/drawing/2014/main" id="{405711DD-48F4-4709-A6EB-E3F878EB0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849588" y="8012270"/>
              <a:ext cx="94223" cy="69096"/>
            </a:xfrm>
            <a:prstGeom prst="rect">
              <a:avLst/>
            </a:prstGeom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207365CE-3AF5-4ECF-8CE7-B47426DD526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611276" y="7794762"/>
              <a:ext cx="94223" cy="69096"/>
            </a:xfrm>
            <a:prstGeom prst="rect">
              <a:avLst/>
            </a:prstGeom>
          </p:spPr>
        </p:pic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A09A6BA-7400-4D91-80C4-4B65E0C514A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318128" y="7772508"/>
              <a:ext cx="94223" cy="69096"/>
            </a:xfrm>
            <a:prstGeom prst="rect">
              <a:avLst/>
            </a:prstGeom>
          </p:spPr>
        </p:pic>
        <p:pic>
          <p:nvPicPr>
            <p:cNvPr id="52" name="Picture 51">
              <a:extLst>
                <a:ext uri="{FF2B5EF4-FFF2-40B4-BE49-F238E27FC236}">
                  <a16:creationId xmlns:a16="http://schemas.microsoft.com/office/drawing/2014/main" id="{5E737149-B0CB-4CC6-9BE1-3B1AEB6D12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585334" y="7943175"/>
              <a:ext cx="94223" cy="69096"/>
            </a:xfrm>
            <a:prstGeom prst="rect">
              <a:avLst/>
            </a:prstGeom>
          </p:spPr>
        </p:pic>
        <p:pic>
          <p:nvPicPr>
            <p:cNvPr id="53" name="Picture 52">
              <a:extLst>
                <a:ext uri="{FF2B5EF4-FFF2-40B4-BE49-F238E27FC236}">
                  <a16:creationId xmlns:a16="http://schemas.microsoft.com/office/drawing/2014/main" id="{4E213123-42E9-41FD-B444-59CDDF5717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1036" r="31484"/>
            <a:stretch/>
          </p:blipFill>
          <p:spPr>
            <a:xfrm flipH="1">
              <a:off x="3955815" y="7811774"/>
              <a:ext cx="151041" cy="389971"/>
            </a:xfrm>
            <a:prstGeom prst="rect">
              <a:avLst/>
            </a:prstGeom>
          </p:spPr>
        </p:pic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347404B0-B7BF-456F-AD4A-8BFD08530AB0}"/>
                </a:ext>
              </a:extLst>
            </p:cNvPr>
            <p:cNvSpPr/>
            <p:nvPr/>
          </p:nvSpPr>
          <p:spPr>
            <a:xfrm>
              <a:off x="3242474" y="7721201"/>
              <a:ext cx="881145" cy="480544"/>
            </a:xfrm>
            <a:prstGeom prst="rect">
              <a:avLst/>
            </a:prstGeom>
            <a:solidFill>
              <a:srgbClr val="DEEBF7">
                <a:alpha val="3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8F368E8-AFAF-4683-9D25-8494CBB79F57}"/>
                </a:ext>
              </a:extLst>
            </p:cNvPr>
            <p:cNvSpPr/>
            <p:nvPr/>
          </p:nvSpPr>
          <p:spPr>
            <a:xfrm>
              <a:off x="3242475" y="7643386"/>
              <a:ext cx="881145" cy="55835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53003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9C8E1FE-F621-4FBC-9FF2-D693F9DCC7CA}"/>
              </a:ext>
            </a:extLst>
          </p:cNvPr>
          <p:cNvSpPr txBox="1"/>
          <p:nvPr/>
        </p:nvSpPr>
        <p:spPr>
          <a:xfrm>
            <a:off x="318286" y="335524"/>
            <a:ext cx="7864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groups.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731D087-BD50-4C66-B027-C597C19D0F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811591"/>
              </p:ext>
            </p:extLst>
          </p:nvPr>
        </p:nvGraphicFramePr>
        <p:xfrm>
          <a:off x="782217" y="1494109"/>
          <a:ext cx="10627566" cy="1818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13783">
                  <a:extLst>
                    <a:ext uri="{9D8B030D-6E8A-4147-A177-3AD203B41FA5}">
                      <a16:colId xmlns:a16="http://schemas.microsoft.com/office/drawing/2014/main" val="3424884518"/>
                    </a:ext>
                  </a:extLst>
                </a:gridCol>
                <a:gridCol w="5313783">
                  <a:extLst>
                    <a:ext uri="{9D8B030D-6E8A-4147-A177-3AD203B41FA5}">
                      <a16:colId xmlns:a16="http://schemas.microsoft.com/office/drawing/2014/main" val="3537057535"/>
                    </a:ext>
                  </a:extLst>
                </a:gridCol>
              </a:tblGrid>
              <a:tr h="181826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46594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B459118-144F-464D-B240-B6C11BCF96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340973"/>
              </p:ext>
            </p:extLst>
          </p:nvPr>
        </p:nvGraphicFramePr>
        <p:xfrm>
          <a:off x="782217" y="4040330"/>
          <a:ext cx="10627566" cy="1818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42522">
                  <a:extLst>
                    <a:ext uri="{9D8B030D-6E8A-4147-A177-3AD203B41FA5}">
                      <a16:colId xmlns:a16="http://schemas.microsoft.com/office/drawing/2014/main" val="3424884518"/>
                    </a:ext>
                  </a:extLst>
                </a:gridCol>
                <a:gridCol w="3542522">
                  <a:extLst>
                    <a:ext uri="{9D8B030D-6E8A-4147-A177-3AD203B41FA5}">
                      <a16:colId xmlns:a16="http://schemas.microsoft.com/office/drawing/2014/main" val="2474058665"/>
                    </a:ext>
                  </a:extLst>
                </a:gridCol>
                <a:gridCol w="3542522">
                  <a:extLst>
                    <a:ext uri="{9D8B030D-6E8A-4147-A177-3AD203B41FA5}">
                      <a16:colId xmlns:a16="http://schemas.microsoft.com/office/drawing/2014/main" val="3226193948"/>
                    </a:ext>
                  </a:extLst>
                </a:gridCol>
              </a:tblGrid>
              <a:tr h="181826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465941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2AB5A6C2-071F-42B1-9163-11BD7356BE5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2954" y="1903348"/>
            <a:ext cx="999781" cy="99978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66CF4DB-01DD-4897-BE40-A5A5C9C1DB1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382" y="1903347"/>
            <a:ext cx="999781" cy="9997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204C943-03DA-4362-8258-650D5ACF609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7810" y="1903346"/>
            <a:ext cx="999781" cy="9997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3E45435-1050-4AB3-A32F-10CE2A37AF0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238" y="1903345"/>
            <a:ext cx="999781" cy="99978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975115D-A38F-4098-BFA8-F158F13EEF6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235" y="1903348"/>
            <a:ext cx="999781" cy="99978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A37C6A0-76E5-442F-B192-719B8BD979F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4663" y="1903347"/>
            <a:ext cx="999781" cy="999781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A662D05-5ADE-4353-8E38-9A3715773DE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2091" y="1903346"/>
            <a:ext cx="999781" cy="999781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FC9ADEA-0A81-4CEA-80DC-98BF916274E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9519" y="1903345"/>
            <a:ext cx="999781" cy="99978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04C40DD-78E1-43D3-921C-1421DEAE9BF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59" y="4438928"/>
            <a:ext cx="1036498" cy="1084794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FC32203-33D1-4E56-81F4-8E626804EA1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7960" y="4438928"/>
            <a:ext cx="1036498" cy="108479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240FEBA-9909-4288-85E0-9FC5771EBA0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861" y="4438928"/>
            <a:ext cx="1036498" cy="1084794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F3DDF81-B429-4D3F-B966-C7371B76B11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7591" y="4438928"/>
            <a:ext cx="1036498" cy="108479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9153AB3-8639-45D1-AA87-AB1ECA8918C3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492" y="4438928"/>
            <a:ext cx="1036498" cy="1084794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C7B0238-5615-444F-B27B-6AF3FAD40364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9393" y="4438928"/>
            <a:ext cx="1036498" cy="108479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AF9E2873-327C-4C95-BB72-4D59DA8E8507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829" y="4438928"/>
            <a:ext cx="1036498" cy="1084794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B4445FB9-8EF5-4687-8D99-3DEB71DEA42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730" y="4438928"/>
            <a:ext cx="1036498" cy="1084794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E5EC39C-84C3-484C-A0A6-0C37ACF9B4D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9631" y="4438928"/>
            <a:ext cx="1036498" cy="1084794"/>
          </a:xfrm>
          <a:prstGeom prst="rect">
            <a:avLst/>
          </a:prstGeom>
        </p:spPr>
      </p:pic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645AA62D-C80B-46DB-A543-EF32F49F27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68677"/>
              </p:ext>
            </p:extLst>
          </p:nvPr>
        </p:nvGraphicFramePr>
        <p:xfrm>
          <a:off x="782217" y="4040329"/>
          <a:ext cx="10627566" cy="1818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566">
                  <a:extLst>
                    <a:ext uri="{9D8B030D-6E8A-4147-A177-3AD203B41FA5}">
                      <a16:colId xmlns:a16="http://schemas.microsoft.com/office/drawing/2014/main" val="1369580016"/>
                    </a:ext>
                  </a:extLst>
                </a:gridCol>
              </a:tblGrid>
              <a:tr h="181826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8851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293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B9CCE23E-A2B2-4A93-A247-2009D3E02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20453"/>
            <a:ext cx="12191999" cy="6998429"/>
          </a:xfrm>
          <a:prstGeom prst="rect">
            <a:avLst/>
          </a:prstGeom>
        </p:spPr>
      </p:pic>
      <p:sp>
        <p:nvSpPr>
          <p:cNvPr id="12" name="Teardrop 11">
            <a:extLst>
              <a:ext uri="{FF2B5EF4-FFF2-40B4-BE49-F238E27FC236}">
                <a16:creationId xmlns:a16="http://schemas.microsoft.com/office/drawing/2014/main" id="{987555A9-BC3B-450A-8473-93C0F5B4A590}"/>
              </a:ext>
            </a:extLst>
          </p:cNvPr>
          <p:cNvSpPr/>
          <p:nvPr/>
        </p:nvSpPr>
        <p:spPr>
          <a:xfrm>
            <a:off x="10827548" y="-20453"/>
            <a:ext cx="1364451" cy="711954"/>
          </a:xfrm>
          <a:prstGeom prst="teardrop">
            <a:avLst/>
          </a:prstGeom>
          <a:solidFill>
            <a:srgbClr val="55768F"/>
          </a:solidFill>
          <a:ln>
            <a:solidFill>
              <a:srgbClr val="5576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>
                <a:solidFill>
                  <a:schemeClr val="bg1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Fluency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9C8E1FE-F621-4FBC-9FF2-D693F9DCC7CA}"/>
              </a:ext>
            </a:extLst>
          </p:cNvPr>
          <p:cNvSpPr txBox="1"/>
          <p:nvPr/>
        </p:nvSpPr>
        <p:spPr>
          <a:xfrm>
            <a:off x="318286" y="335524"/>
            <a:ext cx="78646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Complete the groups. 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731D087-BD50-4C66-B027-C597C19D0F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2532553"/>
              </p:ext>
            </p:extLst>
          </p:nvPr>
        </p:nvGraphicFramePr>
        <p:xfrm>
          <a:off x="782217" y="1494109"/>
          <a:ext cx="10627568" cy="1818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56892">
                  <a:extLst>
                    <a:ext uri="{9D8B030D-6E8A-4147-A177-3AD203B41FA5}">
                      <a16:colId xmlns:a16="http://schemas.microsoft.com/office/drawing/2014/main" val="3424884518"/>
                    </a:ext>
                  </a:extLst>
                </a:gridCol>
                <a:gridCol w="2656892">
                  <a:extLst>
                    <a:ext uri="{9D8B030D-6E8A-4147-A177-3AD203B41FA5}">
                      <a16:colId xmlns:a16="http://schemas.microsoft.com/office/drawing/2014/main" val="1058334483"/>
                    </a:ext>
                  </a:extLst>
                </a:gridCol>
                <a:gridCol w="2656892">
                  <a:extLst>
                    <a:ext uri="{9D8B030D-6E8A-4147-A177-3AD203B41FA5}">
                      <a16:colId xmlns:a16="http://schemas.microsoft.com/office/drawing/2014/main" val="3017368548"/>
                    </a:ext>
                  </a:extLst>
                </a:gridCol>
                <a:gridCol w="2656892">
                  <a:extLst>
                    <a:ext uri="{9D8B030D-6E8A-4147-A177-3AD203B41FA5}">
                      <a16:colId xmlns:a16="http://schemas.microsoft.com/office/drawing/2014/main" val="1943503126"/>
                    </a:ext>
                  </a:extLst>
                </a:gridCol>
              </a:tblGrid>
              <a:tr h="181826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465941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B459118-144F-464D-B240-B6C11BCF96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96626"/>
              </p:ext>
            </p:extLst>
          </p:nvPr>
        </p:nvGraphicFramePr>
        <p:xfrm>
          <a:off x="782217" y="4040330"/>
          <a:ext cx="10627566" cy="1818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513">
                  <a:extLst>
                    <a:ext uri="{9D8B030D-6E8A-4147-A177-3AD203B41FA5}">
                      <a16:colId xmlns:a16="http://schemas.microsoft.com/office/drawing/2014/main" val="3424884518"/>
                    </a:ext>
                  </a:extLst>
                </a:gridCol>
                <a:gridCol w="2125513">
                  <a:extLst>
                    <a:ext uri="{9D8B030D-6E8A-4147-A177-3AD203B41FA5}">
                      <a16:colId xmlns:a16="http://schemas.microsoft.com/office/drawing/2014/main" val="916596355"/>
                    </a:ext>
                  </a:extLst>
                </a:gridCol>
                <a:gridCol w="2125514">
                  <a:extLst>
                    <a:ext uri="{9D8B030D-6E8A-4147-A177-3AD203B41FA5}">
                      <a16:colId xmlns:a16="http://schemas.microsoft.com/office/drawing/2014/main" val="3565440204"/>
                    </a:ext>
                  </a:extLst>
                </a:gridCol>
                <a:gridCol w="2125513">
                  <a:extLst>
                    <a:ext uri="{9D8B030D-6E8A-4147-A177-3AD203B41FA5}">
                      <a16:colId xmlns:a16="http://schemas.microsoft.com/office/drawing/2014/main" val="2326603018"/>
                    </a:ext>
                  </a:extLst>
                </a:gridCol>
                <a:gridCol w="2125513">
                  <a:extLst>
                    <a:ext uri="{9D8B030D-6E8A-4147-A177-3AD203B41FA5}">
                      <a16:colId xmlns:a16="http://schemas.microsoft.com/office/drawing/2014/main" val="2078049693"/>
                    </a:ext>
                  </a:extLst>
                </a:gridCol>
              </a:tblGrid>
              <a:tr h="181826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0465941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D3D45F77-9D23-443B-B7FC-544A556A545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417" y="1712776"/>
            <a:ext cx="682692" cy="72208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FF25867-E183-4301-902C-941451CFFBB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963" y="2319238"/>
            <a:ext cx="682692" cy="72208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8225348-04DF-4A74-ABDC-AD928BAD815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060" y="1710339"/>
            <a:ext cx="682692" cy="72208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E2957B6-8E63-4CAF-8097-C997D8D46FE7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1606" y="2316801"/>
            <a:ext cx="682692" cy="72208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3037AB-4628-4913-B576-E814A0463F8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558" y="4399538"/>
            <a:ext cx="474777" cy="1090535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70B9DBDD-07A2-4C9A-B4CB-5F12410C859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055" y="4399538"/>
            <a:ext cx="474777" cy="1090535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8A3D9C4-08BD-4D91-9EED-589150DCEB5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551" y="4399538"/>
            <a:ext cx="474777" cy="1090535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0DDEFC7-BCCE-4C3B-96F6-C9E8B4F3F57D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2630" y="4408661"/>
            <a:ext cx="474777" cy="1090535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D267F55-7CF9-4915-A01F-CBBF17BDB35B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127" y="4408661"/>
            <a:ext cx="474777" cy="1090535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6C549197-EFC0-44F3-8359-11FAED1C507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9623" y="4408661"/>
            <a:ext cx="474777" cy="1090535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CD07844-61C1-4FEA-81E9-C311ECE9B17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702" y="4395069"/>
            <a:ext cx="474777" cy="109053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CA65A374-99B8-455B-9D77-A0912C5A9432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4199" y="4395069"/>
            <a:ext cx="474777" cy="1090535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C9E6D1EB-FDDC-4A11-AD38-6BED89DFB2F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695" y="4395069"/>
            <a:ext cx="474777" cy="1090535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9F16653-51C0-4311-8817-520691AC9BE0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8774" y="4395069"/>
            <a:ext cx="474777" cy="1090535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64ADBFE-E6B6-43F1-88C8-4960AC08DE05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7271" y="4395069"/>
            <a:ext cx="474777" cy="1090535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CD43B459-8CDA-42BC-85B1-5AB58550BA99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5767" y="4395069"/>
            <a:ext cx="474777" cy="1090535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AC7CBEF-4EA8-4E1A-B0A8-B67462283F2E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4976" y="4395069"/>
            <a:ext cx="474777" cy="1090535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1B2C38A2-7B5F-40C8-B1F5-9014CD50BD3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3473" y="4395069"/>
            <a:ext cx="474777" cy="1090535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8CF888A5-A295-496C-BAD4-2E4DF4D18431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61969" y="4395069"/>
            <a:ext cx="474777" cy="1090535"/>
          </a:xfrm>
          <a:prstGeom prst="rect">
            <a:avLst/>
          </a:prstGeom>
        </p:spPr>
      </p:pic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840C38A6-D7CC-4980-BC26-9F2D77A0021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9958976"/>
              </p:ext>
            </p:extLst>
          </p:nvPr>
        </p:nvGraphicFramePr>
        <p:xfrm>
          <a:off x="782217" y="4040330"/>
          <a:ext cx="10627566" cy="18182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566">
                  <a:extLst>
                    <a:ext uri="{9D8B030D-6E8A-4147-A177-3AD203B41FA5}">
                      <a16:colId xmlns:a16="http://schemas.microsoft.com/office/drawing/2014/main" val="4186220305"/>
                    </a:ext>
                  </a:extLst>
                </a:gridCol>
              </a:tblGrid>
              <a:tr h="1818261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6883013"/>
                  </a:ext>
                </a:extLst>
              </a:tr>
            </a:tbl>
          </a:graphicData>
        </a:graphic>
      </p:graphicFrame>
      <p:pic>
        <p:nvPicPr>
          <p:cNvPr id="44" name="Picture 43">
            <a:extLst>
              <a:ext uri="{FF2B5EF4-FFF2-40B4-BE49-F238E27FC236}">
                <a16:creationId xmlns:a16="http://schemas.microsoft.com/office/drawing/2014/main" id="{39F3DD67-7790-4396-B064-675CF7D567D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358" y="1710339"/>
            <a:ext cx="682692" cy="72208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8D77B3F-088D-431D-B485-36AF2194FE0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5904" y="2316801"/>
            <a:ext cx="682692" cy="72208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4F48E03-BA0A-439C-9FB9-6704AF253B2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01" y="1707902"/>
            <a:ext cx="682692" cy="722084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F2CBC417-4534-4C75-8B36-35844CC708D2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547" y="2314364"/>
            <a:ext cx="682692" cy="722084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689A8ADF-841E-4D12-94CD-6D83E73F154D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333" y="1707902"/>
            <a:ext cx="682692" cy="722084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970D46C7-44C8-4314-868E-02695280F4FA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4879" y="2314364"/>
            <a:ext cx="682692" cy="722084"/>
          </a:xfrm>
          <a:prstGeom prst="rect">
            <a:avLst/>
          </a:prstGeom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3C16D8F8-ED9F-4C4F-8EC4-FE674FA6173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3976" y="1705465"/>
            <a:ext cx="682692" cy="722084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2B948270-C5A1-4E04-8EFC-23C0E5CCB85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4522" y="2311927"/>
            <a:ext cx="682692" cy="722084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DB4E861C-F9E3-4D79-BBAC-C1198838BD3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906" y="1712776"/>
            <a:ext cx="682692" cy="72208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037F274C-8433-45AC-BBAC-3843AA35937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9452" y="2319238"/>
            <a:ext cx="682692" cy="722084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2FED9B60-02DC-4589-A8EA-B535D00A94C4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8549" y="1710339"/>
            <a:ext cx="682692" cy="72208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8D7B765A-8222-46D2-A223-599C3B5D619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9095" y="2316801"/>
            <a:ext cx="682692" cy="72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718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465F7B-CC0C-4724-8869-5F8A489001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5" name="Group 44">
            <a:extLst>
              <a:ext uri="{FF2B5EF4-FFF2-40B4-BE49-F238E27FC236}">
                <a16:creationId xmlns:a16="http://schemas.microsoft.com/office/drawing/2014/main" id="{3204FE68-1404-42E5-92D6-4840C20B06F9}"/>
              </a:ext>
            </a:extLst>
          </p:cNvPr>
          <p:cNvGrpSpPr/>
          <p:nvPr/>
        </p:nvGrpSpPr>
        <p:grpSpPr>
          <a:xfrm>
            <a:off x="10827548" y="-30868"/>
            <a:ext cx="1364451" cy="711954"/>
            <a:chOff x="10827548" y="-20453"/>
            <a:chExt cx="1364451" cy="711954"/>
          </a:xfrm>
        </p:grpSpPr>
        <p:sp>
          <p:nvSpPr>
            <p:cNvPr id="46" name="Teardrop 45">
              <a:extLst>
                <a:ext uri="{FF2B5EF4-FFF2-40B4-BE49-F238E27FC236}">
                  <a16:creationId xmlns:a16="http://schemas.microsoft.com/office/drawing/2014/main" id="{B6543FF8-0FEF-4CF6-A4FC-385E2F550BBB}"/>
                </a:ext>
              </a:extLst>
            </p:cNvPr>
            <p:cNvSpPr/>
            <p:nvPr/>
          </p:nvSpPr>
          <p:spPr>
            <a:xfrm>
              <a:off x="10827548" y="-20453"/>
              <a:ext cx="1364451" cy="711954"/>
            </a:xfrm>
            <a:prstGeom prst="teardrop">
              <a:avLst/>
            </a:prstGeom>
            <a:solidFill>
              <a:srgbClr val="55768F"/>
            </a:solidFill>
            <a:ln>
              <a:solidFill>
                <a:srgbClr val="55768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400" b="1" dirty="0">
                <a:solidFill>
                  <a:schemeClr val="bg1"/>
                </a:solidFill>
                <a:latin typeface="Sassoon Infant Std" panose="020B0503020103030203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E2D4DF4-A525-4108-A791-DF1BB912B8C3}"/>
                </a:ext>
              </a:extLst>
            </p:cNvPr>
            <p:cNvSpPr txBox="1"/>
            <p:nvPr/>
          </p:nvSpPr>
          <p:spPr>
            <a:xfrm>
              <a:off x="10973408" y="166247"/>
              <a:ext cx="115608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b="1" dirty="0">
                  <a:solidFill>
                    <a:schemeClr val="bg1"/>
                  </a:solidFill>
                  <a:latin typeface="Yu Gothic UI" panose="020B0500000000000000" pitchFamily="34" charset="-128"/>
                  <a:ea typeface="Yu Gothic UI" panose="020B0500000000000000" pitchFamily="34" charset="-128"/>
                </a:rPr>
                <a:t>Reasoning</a:t>
              </a:r>
            </a:p>
          </p:txBody>
        </p:sp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38CB7FFE-64B3-4966-ABAD-0D681F9F3888}"/>
              </a:ext>
            </a:extLst>
          </p:cNvPr>
          <p:cNvSpPr txBox="1"/>
          <p:nvPr/>
        </p:nvSpPr>
        <p:spPr>
          <a:xfrm>
            <a:off x="270452" y="214144"/>
            <a:ext cx="26821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True or false?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B9C0DFB-A627-49FE-9B50-5E35CA224691}"/>
              </a:ext>
            </a:extLst>
          </p:cNvPr>
          <p:cNvSpPr txBox="1"/>
          <p:nvPr/>
        </p:nvSpPr>
        <p:spPr>
          <a:xfrm>
            <a:off x="2761492" y="3909837"/>
            <a:ext cx="6723452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There are 4 groups of 5 pencils.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2295E4CD-D9A8-46FD-97CE-EABFC631B341}"/>
              </a:ext>
            </a:extLst>
          </p:cNvPr>
          <p:cNvSpPr txBox="1"/>
          <p:nvPr/>
        </p:nvSpPr>
        <p:spPr>
          <a:xfrm>
            <a:off x="270452" y="4989578"/>
            <a:ext cx="4730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latin typeface="Yu Gothic UI" panose="020B0500000000000000" pitchFamily="34" charset="-128"/>
                <a:ea typeface="Yu Gothic UI" panose="020B0500000000000000" pitchFamily="34" charset="-128"/>
              </a:rPr>
              <a:t>Explain your answer.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3839E53-81F9-4810-A728-03BB7A999721}"/>
              </a:ext>
            </a:extLst>
          </p:cNvPr>
          <p:cNvSpPr txBox="1"/>
          <p:nvPr/>
        </p:nvSpPr>
        <p:spPr>
          <a:xfrm>
            <a:off x="270452" y="5806707"/>
            <a:ext cx="110662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rgbClr val="FF0000"/>
                </a:solidFill>
                <a:latin typeface="Yu Gothic UI" panose="020B0500000000000000" pitchFamily="34" charset="-128"/>
                <a:ea typeface="Yu Gothic UI" panose="020B0500000000000000" pitchFamily="34" charset="-128"/>
              </a:rPr>
              <a:t>False, there are five groups of 4 pencils.</a:t>
            </a:r>
          </a:p>
        </p:txBody>
      </p:sp>
    </p:spTree>
    <p:extLst>
      <p:ext uri="{BB962C8B-B14F-4D97-AF65-F5344CB8AC3E}">
        <p14:creationId xmlns:p14="http://schemas.microsoft.com/office/powerpoint/2010/main" val="2456018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10737</TotalTime>
  <Words>139</Words>
  <Application>Microsoft Office PowerPoint</Application>
  <PresentationFormat>Widescreen</PresentationFormat>
  <Paragraphs>48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Yu Gothic</vt:lpstr>
      <vt:lpstr>Yu Gothic UI</vt:lpstr>
      <vt:lpstr>Arial</vt:lpstr>
      <vt:lpstr>Calibri</vt:lpstr>
      <vt:lpstr>Calibri Light</vt:lpstr>
      <vt:lpstr>Sassoon Infant Std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Year 1 - PRESENTATION - Multiplication &amp; Division - Week 1</dc:title>
  <dc:creator>PRIMARY STARS EDUCATION</dc:creator>
  <cp:lastModifiedBy>Laura Chesterfield</cp:lastModifiedBy>
  <cp:revision>503</cp:revision>
  <dcterms:created xsi:type="dcterms:W3CDTF">2018-08-10T10:44:35Z</dcterms:created>
  <dcterms:modified xsi:type="dcterms:W3CDTF">2021-01-06T21:54:55Z</dcterms:modified>
</cp:coreProperties>
</file>