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434" r:id="rId2"/>
    <p:sldId id="545" r:id="rId3"/>
    <p:sldId id="508" r:id="rId4"/>
    <p:sldId id="526" r:id="rId5"/>
    <p:sldId id="525" r:id="rId6"/>
    <p:sldId id="527" r:id="rId7"/>
    <p:sldId id="529" r:id="rId8"/>
    <p:sldId id="528" r:id="rId9"/>
    <p:sldId id="546" r:id="rId10"/>
    <p:sldId id="511" r:id="rId11"/>
    <p:sldId id="50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85BAE1"/>
    <a:srgbClr val="87BCE4"/>
    <a:srgbClr val="86BAE2"/>
    <a:srgbClr val="7EB0D5"/>
    <a:srgbClr val="F6F9FB"/>
    <a:srgbClr val="EDF1F9"/>
    <a:srgbClr val="00FF00"/>
    <a:srgbClr val="FF33CC"/>
    <a:srgbClr val="E2EB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94638" autoAdjust="0"/>
  </p:normalViewPr>
  <p:slideViewPr>
    <p:cSldViewPr snapToGrid="0">
      <p:cViewPr varScale="1">
        <p:scale>
          <a:sx n="69" d="100"/>
          <a:sy n="69" d="100"/>
        </p:scale>
        <p:origin x="7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9546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8161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5579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688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1439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39716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61876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227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9877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1707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Adding equal groups</a:t>
            </a:r>
          </a:p>
          <a:p>
            <a:pPr algn="ctr"/>
            <a:endParaRPr lang="en-GB" sz="16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(Practical)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914298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6837C5-351B-4406-B4F7-CA988559EE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C39262F-0EC1-4FF9-8AE0-7B3B826875F2}"/>
              </a:ext>
            </a:extLst>
          </p:cNvPr>
          <p:cNvGrpSpPr/>
          <p:nvPr/>
        </p:nvGrpSpPr>
        <p:grpSpPr>
          <a:xfrm>
            <a:off x="10827548" y="-30868"/>
            <a:ext cx="1364451" cy="711954"/>
            <a:chOff x="10827548" y="-20453"/>
            <a:chExt cx="1364451" cy="711954"/>
          </a:xfrm>
        </p:grpSpPr>
        <p:sp>
          <p:nvSpPr>
            <p:cNvPr id="25" name="Teardrop 24">
              <a:extLst>
                <a:ext uri="{FF2B5EF4-FFF2-40B4-BE49-F238E27FC236}">
                  <a16:creationId xmlns:a16="http://schemas.microsoft.com/office/drawing/2014/main" id="{418DD19F-9EFA-4F8C-A3E4-766F88001CF2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244E038-CB8A-48F4-98B6-A2380AAA23A7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5845C5C3-BC7F-439A-A3E1-0415D01F99F2}"/>
              </a:ext>
            </a:extLst>
          </p:cNvPr>
          <p:cNvSpPr txBox="1"/>
          <p:nvPr/>
        </p:nvSpPr>
        <p:spPr>
          <a:xfrm>
            <a:off x="270452" y="217690"/>
            <a:ext cx="19639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Sue says,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A3D4CB-D476-4D0F-A10C-B48F9AEF52F4}"/>
              </a:ext>
            </a:extLst>
          </p:cNvPr>
          <p:cNvSpPr txBox="1"/>
          <p:nvPr/>
        </p:nvSpPr>
        <p:spPr>
          <a:xfrm>
            <a:off x="270452" y="4780999"/>
            <a:ext cx="29819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Is Sue correct?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B11AEF7-ECCC-42B6-9804-663335E136C4}"/>
              </a:ext>
            </a:extLst>
          </p:cNvPr>
          <p:cNvSpPr txBox="1"/>
          <p:nvPr/>
        </p:nvSpPr>
        <p:spPr>
          <a:xfrm>
            <a:off x="270452" y="5516037"/>
            <a:ext cx="9499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No Sue is not correct, the picture shows 2 + 2 + 2.</a:t>
            </a:r>
          </a:p>
        </p:txBody>
      </p:sp>
      <p:sp>
        <p:nvSpPr>
          <p:cNvPr id="30" name="Speech Bubble: Rectangle with Corners Rounded 29">
            <a:extLst>
              <a:ext uri="{FF2B5EF4-FFF2-40B4-BE49-F238E27FC236}">
                <a16:creationId xmlns:a16="http://schemas.microsoft.com/office/drawing/2014/main" id="{DA4D0C76-0CB4-4EBD-8FBE-7C8EB3C585D4}"/>
              </a:ext>
            </a:extLst>
          </p:cNvPr>
          <p:cNvSpPr/>
          <p:nvPr/>
        </p:nvSpPr>
        <p:spPr>
          <a:xfrm>
            <a:off x="4229894" y="1632315"/>
            <a:ext cx="5546974" cy="886909"/>
          </a:xfrm>
          <a:prstGeom prst="wedgeRoundRectCallout">
            <a:avLst>
              <a:gd name="adj1" fmla="val -61174"/>
              <a:gd name="adj2" fmla="val 21216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The picture shows 3 + 3.</a:t>
            </a:r>
          </a:p>
        </p:txBody>
      </p:sp>
    </p:spTree>
    <p:extLst>
      <p:ext uri="{BB962C8B-B14F-4D97-AF65-F5344CB8AC3E}">
        <p14:creationId xmlns:p14="http://schemas.microsoft.com/office/powerpoint/2010/main" val="347181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10A3D5-4DD2-4C91-9751-AF3D917A74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ardrop 12">
            <a:extLst>
              <a:ext uri="{FF2B5EF4-FFF2-40B4-BE49-F238E27FC236}">
                <a16:creationId xmlns:a16="http://schemas.microsoft.com/office/drawing/2014/main" id="{16F52993-C735-4B6A-98A2-ECA747D44C4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21DA51-86EE-47F7-BA54-19CCD22643EA}"/>
              </a:ext>
            </a:extLst>
          </p:cNvPr>
          <p:cNvSpPr txBox="1"/>
          <p:nvPr/>
        </p:nvSpPr>
        <p:spPr>
          <a:xfrm>
            <a:off x="215816" y="274757"/>
            <a:ext cx="11065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Create a story for the following picture.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DEECCD-9DFD-45F0-9021-37A5FE0FE0EF}"/>
              </a:ext>
            </a:extLst>
          </p:cNvPr>
          <p:cNvSpPr txBox="1"/>
          <p:nvPr/>
        </p:nvSpPr>
        <p:spPr>
          <a:xfrm>
            <a:off x="215816" y="4318096"/>
            <a:ext cx="110653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An example could be:</a:t>
            </a:r>
          </a:p>
          <a:p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 rolled 5 dice and all of them landed on the number 2.</a:t>
            </a:r>
          </a:p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This is equivalent to 10.</a:t>
            </a:r>
          </a:p>
        </p:txBody>
      </p:sp>
    </p:spTree>
    <p:extLst>
      <p:ext uri="{BB962C8B-B14F-4D97-AF65-F5344CB8AC3E}">
        <p14:creationId xmlns:p14="http://schemas.microsoft.com/office/powerpoint/2010/main" val="66702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A9106C-6DE5-47B3-A9DF-EC68DE9E5C05}"/>
              </a:ext>
            </a:extLst>
          </p:cNvPr>
          <p:cNvSpPr txBox="1"/>
          <p:nvPr/>
        </p:nvSpPr>
        <p:spPr>
          <a:xfrm>
            <a:off x="293643" y="335524"/>
            <a:ext cx="1176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Let’s try counting backwards in 10s …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CB0ADD-2B03-47FB-9A7F-C150B015E183}"/>
              </a:ext>
            </a:extLst>
          </p:cNvPr>
          <p:cNvSpPr txBox="1"/>
          <p:nvPr/>
        </p:nvSpPr>
        <p:spPr>
          <a:xfrm>
            <a:off x="256184" y="1319619"/>
            <a:ext cx="2196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9D81281-3605-40A3-9544-47E06CF44E05}"/>
              </a:ext>
            </a:extLst>
          </p:cNvPr>
          <p:cNvSpPr txBox="1"/>
          <p:nvPr/>
        </p:nvSpPr>
        <p:spPr>
          <a:xfrm>
            <a:off x="2627315" y="1319619"/>
            <a:ext cx="2196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90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973E33-66DF-465E-B620-4921F22C4672}"/>
              </a:ext>
            </a:extLst>
          </p:cNvPr>
          <p:cNvSpPr txBox="1"/>
          <p:nvPr/>
        </p:nvSpPr>
        <p:spPr>
          <a:xfrm>
            <a:off x="4998445" y="1322248"/>
            <a:ext cx="21951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288C66-47A7-400D-B08F-76980F360E87}"/>
              </a:ext>
            </a:extLst>
          </p:cNvPr>
          <p:cNvSpPr txBox="1"/>
          <p:nvPr/>
        </p:nvSpPr>
        <p:spPr>
          <a:xfrm>
            <a:off x="7368257" y="1319618"/>
            <a:ext cx="2196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0BEA14D-9DDF-49F9-96DD-8AA41FD53716}"/>
              </a:ext>
            </a:extLst>
          </p:cNvPr>
          <p:cNvSpPr txBox="1"/>
          <p:nvPr/>
        </p:nvSpPr>
        <p:spPr>
          <a:xfrm>
            <a:off x="9739387" y="1319617"/>
            <a:ext cx="2196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1A0EA55-ACA3-4A70-9CC8-106D99629E56}"/>
              </a:ext>
            </a:extLst>
          </p:cNvPr>
          <p:cNvSpPr txBox="1"/>
          <p:nvPr/>
        </p:nvSpPr>
        <p:spPr>
          <a:xfrm>
            <a:off x="111056" y="4146167"/>
            <a:ext cx="2196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C723492-DD9F-416C-86C5-A07167FD3F77}"/>
              </a:ext>
            </a:extLst>
          </p:cNvPr>
          <p:cNvSpPr txBox="1"/>
          <p:nvPr/>
        </p:nvSpPr>
        <p:spPr>
          <a:xfrm>
            <a:off x="2500546" y="4146167"/>
            <a:ext cx="2196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690CE2-FD5D-49CB-BEF4-A21A46A9BBA0}"/>
              </a:ext>
            </a:extLst>
          </p:cNvPr>
          <p:cNvSpPr txBox="1"/>
          <p:nvPr/>
        </p:nvSpPr>
        <p:spPr>
          <a:xfrm>
            <a:off x="4890035" y="4148796"/>
            <a:ext cx="21951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CC69FF1-9045-42AD-AB56-8B1A7C384CB6}"/>
              </a:ext>
            </a:extLst>
          </p:cNvPr>
          <p:cNvSpPr txBox="1"/>
          <p:nvPr/>
        </p:nvSpPr>
        <p:spPr>
          <a:xfrm>
            <a:off x="7278206" y="4146166"/>
            <a:ext cx="2196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788145B-DE0D-4795-99F7-2ABCB0088159}"/>
              </a:ext>
            </a:extLst>
          </p:cNvPr>
          <p:cNvSpPr txBox="1"/>
          <p:nvPr/>
        </p:nvSpPr>
        <p:spPr>
          <a:xfrm>
            <a:off x="9667696" y="4146166"/>
            <a:ext cx="2196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57678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22" grpId="0"/>
      <p:bldP spid="23" grpId="0"/>
      <p:bldP spid="24" grpId="0"/>
      <p:bldP spid="31" grpId="0"/>
      <p:bldP spid="32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6D625D-A2E4-4526-A27E-1177DD140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ardrop 10">
            <a:extLst>
              <a:ext uri="{FF2B5EF4-FFF2-40B4-BE49-F238E27FC236}">
                <a16:creationId xmlns:a16="http://schemas.microsoft.com/office/drawing/2014/main" id="{0D2F12C4-C1E0-4812-BEF9-6C4DA00A71A6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1CAB6D-BCED-44F2-978B-69C891B32CEE}"/>
              </a:ext>
            </a:extLst>
          </p:cNvPr>
          <p:cNvSpPr txBox="1"/>
          <p:nvPr/>
        </p:nvSpPr>
        <p:spPr>
          <a:xfrm>
            <a:off x="293643" y="335524"/>
            <a:ext cx="11760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Write an addition sum to represent the picture below?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0569F6-6031-40F9-A27B-DFCE52429F46}"/>
              </a:ext>
            </a:extLst>
          </p:cNvPr>
          <p:cNvSpPr txBox="1"/>
          <p:nvPr/>
        </p:nvSpPr>
        <p:spPr>
          <a:xfrm>
            <a:off x="215648" y="5431624"/>
            <a:ext cx="11760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 + 2 + 2 = 6</a:t>
            </a:r>
          </a:p>
        </p:txBody>
      </p:sp>
    </p:spTree>
    <p:extLst>
      <p:ext uri="{BB962C8B-B14F-4D97-AF65-F5344CB8AC3E}">
        <p14:creationId xmlns:p14="http://schemas.microsoft.com/office/powerpoint/2010/main" val="417591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A9106C-6DE5-47B3-A9DF-EC68DE9E5C05}"/>
              </a:ext>
            </a:extLst>
          </p:cNvPr>
          <p:cNvSpPr txBox="1"/>
          <p:nvPr/>
        </p:nvSpPr>
        <p:spPr>
          <a:xfrm>
            <a:off x="293643" y="335524"/>
            <a:ext cx="11760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Write an addition sum to represent the picture below?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CB0ADD-2B03-47FB-9A7F-C150B015E183}"/>
              </a:ext>
            </a:extLst>
          </p:cNvPr>
          <p:cNvSpPr txBox="1"/>
          <p:nvPr/>
        </p:nvSpPr>
        <p:spPr>
          <a:xfrm>
            <a:off x="215648" y="5226303"/>
            <a:ext cx="11760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 + 2 + 2 + 2 + 2 = 10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46EA846-974C-4E9B-871E-185CEA4A7215}"/>
              </a:ext>
            </a:extLst>
          </p:cNvPr>
          <p:cNvGrpSpPr/>
          <p:nvPr/>
        </p:nvGrpSpPr>
        <p:grpSpPr>
          <a:xfrm>
            <a:off x="1800964" y="2321041"/>
            <a:ext cx="1194483" cy="1981602"/>
            <a:chOff x="7974279" y="7172538"/>
            <a:chExt cx="454920" cy="77555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D4AD503-2CFF-4395-B72F-F4514BED6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7974278" y="7493168"/>
              <a:ext cx="454924" cy="45491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62D1EB4-5778-4CC8-BC61-474F2C125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7974277" y="7172540"/>
              <a:ext cx="454924" cy="45491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40B6DE8-8A29-4B8E-A68E-E66F4B5AF325}"/>
              </a:ext>
            </a:extLst>
          </p:cNvPr>
          <p:cNvGrpSpPr/>
          <p:nvPr/>
        </p:nvGrpSpPr>
        <p:grpSpPr>
          <a:xfrm>
            <a:off x="3649860" y="2321036"/>
            <a:ext cx="1194483" cy="1981602"/>
            <a:chOff x="7974279" y="7172538"/>
            <a:chExt cx="454920" cy="7755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295A8A6-E6E0-4C61-82FF-FFB07BB449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7974278" y="7493168"/>
              <a:ext cx="454924" cy="45491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5F34022-9285-4065-936A-3AEC9B359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7974277" y="7172540"/>
              <a:ext cx="454924" cy="454919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C5C784D-4EE0-46A1-B783-162C76EAB1D5}"/>
              </a:ext>
            </a:extLst>
          </p:cNvPr>
          <p:cNvGrpSpPr/>
          <p:nvPr/>
        </p:nvGrpSpPr>
        <p:grpSpPr>
          <a:xfrm>
            <a:off x="5498758" y="2321037"/>
            <a:ext cx="1194483" cy="1981602"/>
            <a:chOff x="7974279" y="7172538"/>
            <a:chExt cx="454920" cy="77555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62755B8-586C-4426-9F47-3CF490683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7974278" y="7493168"/>
              <a:ext cx="454924" cy="454919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C80362B-CD2F-433D-ADF9-B5960F8B80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7974277" y="7172540"/>
              <a:ext cx="454924" cy="454919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1D3C1E2-400A-463E-A809-34D8F2D5D5A6}"/>
              </a:ext>
            </a:extLst>
          </p:cNvPr>
          <p:cNvGrpSpPr/>
          <p:nvPr/>
        </p:nvGrpSpPr>
        <p:grpSpPr>
          <a:xfrm>
            <a:off x="7347655" y="2321034"/>
            <a:ext cx="1194483" cy="1981602"/>
            <a:chOff x="7974279" y="7172538"/>
            <a:chExt cx="454920" cy="775552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CF23C74-D47D-4CB5-A78C-EE24D55158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7974278" y="7493168"/>
              <a:ext cx="454924" cy="45491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A9611829-5855-4AD8-A4EC-F4001A4E75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7974277" y="7172540"/>
              <a:ext cx="454924" cy="454919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4EF867D-7722-4AB6-802A-FD76B9B357B1}"/>
              </a:ext>
            </a:extLst>
          </p:cNvPr>
          <p:cNvGrpSpPr/>
          <p:nvPr/>
        </p:nvGrpSpPr>
        <p:grpSpPr>
          <a:xfrm>
            <a:off x="9196551" y="2321029"/>
            <a:ext cx="1194483" cy="1981602"/>
            <a:chOff x="7974279" y="7172538"/>
            <a:chExt cx="454920" cy="775552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D9A49FF6-C2D6-4F8D-B2A4-1465E9F363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7974278" y="7493168"/>
              <a:ext cx="454924" cy="454919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DAB26DE-AEE3-4079-8C63-4BC695582B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 flipV="1">
              <a:off x="7974277" y="7172540"/>
              <a:ext cx="454924" cy="4549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355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BE1A91-B723-4C52-B5E1-0759982081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ardrop 10">
            <a:extLst>
              <a:ext uri="{FF2B5EF4-FFF2-40B4-BE49-F238E27FC236}">
                <a16:creationId xmlns:a16="http://schemas.microsoft.com/office/drawing/2014/main" id="{89CF164B-D6FA-4E77-AF03-0D9FEA9DA2D9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1D26F3-33EF-49D0-96D0-4BD7BDEEDFB9}"/>
              </a:ext>
            </a:extLst>
          </p:cNvPr>
          <p:cNvSpPr txBox="1"/>
          <p:nvPr/>
        </p:nvSpPr>
        <p:spPr>
          <a:xfrm>
            <a:off x="293643" y="335524"/>
            <a:ext cx="11760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Write an addition sum to represent the picture below?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E7C302-6411-424E-8B55-15ED84ACCC5E}"/>
              </a:ext>
            </a:extLst>
          </p:cNvPr>
          <p:cNvSpPr txBox="1"/>
          <p:nvPr/>
        </p:nvSpPr>
        <p:spPr>
          <a:xfrm>
            <a:off x="215648" y="5329093"/>
            <a:ext cx="11760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 + 5 + 5 = 15</a:t>
            </a:r>
          </a:p>
        </p:txBody>
      </p:sp>
    </p:spTree>
    <p:extLst>
      <p:ext uri="{BB962C8B-B14F-4D97-AF65-F5344CB8AC3E}">
        <p14:creationId xmlns:p14="http://schemas.microsoft.com/office/powerpoint/2010/main" val="393143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A9106C-6DE5-47B3-A9DF-EC68DE9E5C05}"/>
              </a:ext>
            </a:extLst>
          </p:cNvPr>
          <p:cNvSpPr txBox="1"/>
          <p:nvPr/>
        </p:nvSpPr>
        <p:spPr>
          <a:xfrm>
            <a:off x="293643" y="335524"/>
            <a:ext cx="11760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Write an addition sum to represent the picture below?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CB0ADD-2B03-47FB-9A7F-C150B015E183}"/>
              </a:ext>
            </a:extLst>
          </p:cNvPr>
          <p:cNvSpPr txBox="1"/>
          <p:nvPr/>
        </p:nvSpPr>
        <p:spPr>
          <a:xfrm>
            <a:off x="215648" y="5371134"/>
            <a:ext cx="11760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 + 5 + 5 + 5 + 5 = 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E62C24-B7E4-4244-AB4B-87B3FF5827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87" y="1671145"/>
            <a:ext cx="1847486" cy="26578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929F67-C882-4AC1-B9BC-6AAEED2801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522" y="1671145"/>
            <a:ext cx="1847486" cy="26578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A663800-F40A-45F4-92DC-9AEC32CC18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257" y="1671145"/>
            <a:ext cx="1847486" cy="26578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33D0C19-5258-444E-8CCC-CDAFA2F64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992" y="1671145"/>
            <a:ext cx="1847486" cy="265785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E0F2655-C6F6-437E-A4BE-EDD23588C4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5727" y="1671145"/>
            <a:ext cx="1847486" cy="265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30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746F3CA-A34A-4925-A569-3EF5B5158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ardrop 10">
            <a:extLst>
              <a:ext uri="{FF2B5EF4-FFF2-40B4-BE49-F238E27FC236}">
                <a16:creationId xmlns:a16="http://schemas.microsoft.com/office/drawing/2014/main" id="{60AFD3F1-B980-4FAD-9A43-7F77C1BFC39C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944698-EB55-4D28-9A13-2B11F9634D6F}"/>
              </a:ext>
            </a:extLst>
          </p:cNvPr>
          <p:cNvSpPr txBox="1"/>
          <p:nvPr/>
        </p:nvSpPr>
        <p:spPr>
          <a:xfrm>
            <a:off x="293643" y="335524"/>
            <a:ext cx="11760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Write an addition sum to represent the picture below?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BAAEF1-3766-42AB-8AA5-AD1195DED743}"/>
              </a:ext>
            </a:extLst>
          </p:cNvPr>
          <p:cNvSpPr txBox="1"/>
          <p:nvPr/>
        </p:nvSpPr>
        <p:spPr>
          <a:xfrm>
            <a:off x="215648" y="5540621"/>
            <a:ext cx="11760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 + 10 + 10 = 30</a:t>
            </a:r>
          </a:p>
        </p:txBody>
      </p:sp>
    </p:spTree>
    <p:extLst>
      <p:ext uri="{BB962C8B-B14F-4D97-AF65-F5344CB8AC3E}">
        <p14:creationId xmlns:p14="http://schemas.microsoft.com/office/powerpoint/2010/main" val="350102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19CF5B-FFC5-40AD-9B98-F5CEF223CD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Teardrop 16">
            <a:extLst>
              <a:ext uri="{FF2B5EF4-FFF2-40B4-BE49-F238E27FC236}">
                <a16:creationId xmlns:a16="http://schemas.microsoft.com/office/drawing/2014/main" id="{21C81201-E770-4C0B-AE16-E85E2C94361E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4A39A4-307F-4D3F-938E-9906BB46E20C}"/>
              </a:ext>
            </a:extLst>
          </p:cNvPr>
          <p:cNvSpPr txBox="1"/>
          <p:nvPr/>
        </p:nvSpPr>
        <p:spPr>
          <a:xfrm>
            <a:off x="293643" y="335524"/>
            <a:ext cx="11760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Write an addition sum to represent the picture below?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CAEF5A-E1D1-4FC5-B7B8-BE6686B3013D}"/>
              </a:ext>
            </a:extLst>
          </p:cNvPr>
          <p:cNvSpPr txBox="1"/>
          <p:nvPr/>
        </p:nvSpPr>
        <p:spPr>
          <a:xfrm>
            <a:off x="215648" y="5641830"/>
            <a:ext cx="11760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 + 10 + 10 + 10 + 10 = 50</a:t>
            </a:r>
          </a:p>
        </p:txBody>
      </p:sp>
    </p:spTree>
    <p:extLst>
      <p:ext uri="{BB962C8B-B14F-4D97-AF65-F5344CB8AC3E}">
        <p14:creationId xmlns:p14="http://schemas.microsoft.com/office/powerpoint/2010/main" val="12127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AF51ED0-DEEF-4147-9A70-775648FF80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E67FBD8F-A94E-4BB1-9976-F7333F0A5E9A}"/>
              </a:ext>
            </a:extLst>
          </p:cNvPr>
          <p:cNvSpPr txBox="1"/>
          <p:nvPr/>
        </p:nvSpPr>
        <p:spPr>
          <a:xfrm>
            <a:off x="299903" y="297258"/>
            <a:ext cx="11065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number of tens to its total. 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DCBA667-1859-452B-8354-31F4870C01A8}"/>
              </a:ext>
            </a:extLst>
          </p:cNvPr>
          <p:cNvCxnSpPr>
            <a:cxnSpLocks/>
          </p:cNvCxnSpPr>
          <p:nvPr/>
        </p:nvCxnSpPr>
        <p:spPr>
          <a:xfrm>
            <a:off x="2202534" y="3877519"/>
            <a:ext cx="6845552" cy="164737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D004304-817C-4F7A-9057-D7C2C43F2331}"/>
              </a:ext>
            </a:extLst>
          </p:cNvPr>
          <p:cNvCxnSpPr>
            <a:cxnSpLocks/>
          </p:cNvCxnSpPr>
          <p:nvPr/>
        </p:nvCxnSpPr>
        <p:spPr>
          <a:xfrm flipH="1">
            <a:off x="5345664" y="3877519"/>
            <a:ext cx="718583" cy="16590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F5CD833-8ECD-4518-86A7-356D3C17D8EF}"/>
              </a:ext>
            </a:extLst>
          </p:cNvPr>
          <p:cNvCxnSpPr>
            <a:cxnSpLocks/>
            <a:endCxn id="66" idx="0"/>
          </p:cNvCxnSpPr>
          <p:nvPr/>
        </p:nvCxnSpPr>
        <p:spPr>
          <a:xfrm flipH="1">
            <a:off x="2427559" y="3898688"/>
            <a:ext cx="7490516" cy="16473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ardrop 64">
            <a:extLst>
              <a:ext uri="{FF2B5EF4-FFF2-40B4-BE49-F238E27FC236}">
                <a16:creationId xmlns:a16="http://schemas.microsoft.com/office/drawing/2014/main" id="{24E8779C-5FB5-45AB-B1E5-1706FFD075B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533C97B-6EF3-4854-90DD-DF67480F1F2B}"/>
              </a:ext>
            </a:extLst>
          </p:cNvPr>
          <p:cNvSpPr/>
          <p:nvPr/>
        </p:nvSpPr>
        <p:spPr>
          <a:xfrm>
            <a:off x="1260587" y="5546067"/>
            <a:ext cx="2333943" cy="64633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 + 10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5C4FB3A-76CE-4143-A681-5E082AE8FBA4}"/>
              </a:ext>
            </a:extLst>
          </p:cNvPr>
          <p:cNvSpPr/>
          <p:nvPr/>
        </p:nvSpPr>
        <p:spPr>
          <a:xfrm>
            <a:off x="6990323" y="5546065"/>
            <a:ext cx="4042863" cy="64633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 + 2 + 2 +2 + 2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D559685-2B76-44F7-8C03-032FC4207432}"/>
              </a:ext>
            </a:extLst>
          </p:cNvPr>
          <p:cNvSpPr/>
          <p:nvPr/>
        </p:nvSpPr>
        <p:spPr>
          <a:xfrm>
            <a:off x="4375669" y="5546065"/>
            <a:ext cx="1833514" cy="64633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 + 5</a:t>
            </a:r>
          </a:p>
        </p:txBody>
      </p:sp>
    </p:spTree>
    <p:extLst>
      <p:ext uri="{BB962C8B-B14F-4D97-AF65-F5344CB8AC3E}">
        <p14:creationId xmlns:p14="http://schemas.microsoft.com/office/powerpoint/2010/main" val="363866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10736</TotalTime>
  <Words>248</Words>
  <Application>Microsoft Office PowerPoint</Application>
  <PresentationFormat>Widescreen</PresentationFormat>
  <Paragraphs>60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Yu Gothic</vt:lpstr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Multiplication &amp; Division - Week 1</dc:title>
  <dc:creator>PRIMARY STARS EDUCATION</dc:creator>
  <cp:lastModifiedBy>Laura Chesterfield</cp:lastModifiedBy>
  <cp:revision>503</cp:revision>
  <dcterms:created xsi:type="dcterms:W3CDTF">2018-08-10T10:44:35Z</dcterms:created>
  <dcterms:modified xsi:type="dcterms:W3CDTF">2021-01-06T22:02:42Z</dcterms:modified>
</cp:coreProperties>
</file>