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434" r:id="rId2"/>
    <p:sldId id="510" r:id="rId3"/>
    <p:sldId id="528" r:id="rId4"/>
    <p:sldId id="529" r:id="rId5"/>
    <p:sldId id="530" r:id="rId6"/>
    <p:sldId id="532" r:id="rId7"/>
    <p:sldId id="531" r:id="rId8"/>
    <p:sldId id="461" r:id="rId9"/>
    <p:sldId id="463" r:id="rId10"/>
    <p:sldId id="464" r:id="rId11"/>
    <p:sldId id="533" r:id="rId12"/>
    <p:sldId id="540" r:id="rId13"/>
    <p:sldId id="541" r:id="rId14"/>
    <p:sldId id="543" r:id="rId15"/>
    <p:sldId id="545" r:id="rId16"/>
    <p:sldId id="511" r:id="rId17"/>
    <p:sldId id="51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00FF00"/>
    <a:srgbClr val="FFC000"/>
    <a:srgbClr val="FFFFCC"/>
    <a:srgbClr val="FFCCFF"/>
    <a:srgbClr val="85BAE1"/>
    <a:srgbClr val="87BCE4"/>
    <a:srgbClr val="86BAE2"/>
    <a:srgbClr val="7EB0D5"/>
    <a:srgbClr val="F6F9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04" autoAdjust="0"/>
    <p:restoredTop sz="94638" autoAdjust="0"/>
  </p:normalViewPr>
  <p:slideViewPr>
    <p:cSldViewPr snapToGrid="0">
      <p:cViewPr varScale="1">
        <p:scale>
          <a:sx n="69" d="100"/>
          <a:sy n="69" d="100"/>
        </p:scale>
        <p:origin x="76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8C3808-2524-4AD8-852C-544220036A44}" type="datetimeFigureOut">
              <a:rPr lang="en-GB" smtClean="0"/>
              <a:t>17/01/2021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FB0004-C0C3-417A-B892-C0421AE8029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8725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64365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56019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01944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959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79555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61337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67596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29528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5758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85423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99962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10076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01775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34068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57801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2018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FF928-20CF-4D82-A9A4-AAA17C4670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4D6E63-82DB-4075-BF7A-920F3F0BF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291660-1E72-4E51-B10A-00D1D3F61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E156E7-EFC2-415E-821F-88D6CF0BF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09F91B-0B56-4EEA-A26D-F2C6825AB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41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B36A6-C5A4-4C58-9792-ACA3617B3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972F64-6FAC-4216-AFA5-1AA4ADF4BB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1495B4-6735-409D-8881-FD508A940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F705C4-D641-457C-A00F-6694444FB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C68D46-BEE3-40A5-ADE4-84875972A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1188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F42E17-DCCF-4A92-9A76-94DB87A3F3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A0EFDD-F8D4-4773-AB8B-026DEC68AC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B22601-1C23-4AFF-B3EA-1D8FD821C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94A5E9-37ED-488B-8EB5-43B108B55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31C0F-BBBD-42A8-B71F-7D311ACE1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3417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D77837-CC74-4C94-A911-EC6E2EE09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BE1AF-0C58-4C7A-9562-CB849D7A06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21DC36-4EAD-479B-8DFB-0C446B88D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C771BE-6B80-4FE0-BA25-E768F46EA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D9E2A-58D5-4B6F-A54D-85327E927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344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2E900-CD6E-4E7E-BF4E-C7B94B8BE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918C6C-AC41-4B61-9FB3-CE0CECC08A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6B35F-FB0C-43B7-BF26-53E4E365F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5E8ED4-013B-4F62-B6D7-CBB145C53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5092D-42D0-4414-8E18-65F946015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5942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89B3-082D-415E-999F-85D1EBEEC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F76136-613F-431C-95EB-D7826EDBE8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324164-BF6F-4898-B6F5-457C0C9D1C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01DA34-3ED2-467F-B31B-AFC50FBB5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17/01/2021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B4433-59D8-4980-A4BF-61D8E3581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3375BD-9081-4EF1-8BF2-D3E70AA95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6927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B5EBB-CF66-4897-97E8-204A233E1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FE7AC3-1C33-494A-ABBD-C1C0964AD4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C1CA56-61A2-46C9-B951-34AF4D7C0F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D5976D-329B-47D0-ADEC-DB33EEC77F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B5D662-A082-4C72-9115-D59E844B10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2C8F08-889E-45BF-B2B9-A6FB18A1E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17/01/2021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4C17A0-A5C6-41A7-8377-95C822921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E98536-684A-4B34-898A-05FFECF9E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4135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DF97D-AFB2-4FC9-A89D-27DEF8C38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AFF3C8-740D-491D-8472-6146BFBEA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17/01/2021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552725-1B22-4598-B11D-C694395FA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80A26-5E68-4951-9718-2C87F678E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189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6CD47E-C912-483E-A5B9-01EF3BFD2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17/01/2021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42E0BA-F27A-4AA0-9D3B-01C3EC4DF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48FEE6-AFB6-48C5-8229-BAA7AFBB3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5380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01F59-DCA9-459C-A4D1-4BB7EACA2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E40162-D431-4D70-B067-9B9E95C5C8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DE4A55-4463-44D5-B9FE-1FE6301190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81996F-C3B4-4FC2-9149-BFC8C7E84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17/01/2021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A3DCFC-9EAD-4BD4-931E-8719AED2F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24FBCB-85E0-4FA9-90BE-1A2652A7E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038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80897-EAEE-4EC8-811E-8E60E46DD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3A58C9-627F-4CD9-899E-3464EBFA55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02ABC2-BB1F-447E-9E37-4EC9034264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F74E5E-88CF-4369-927F-B5B8C3330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17/01/2021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CD8479-45F5-47D7-875B-AF4FB5063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C445A1-B939-4373-89FC-686B54566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6927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1F31F7F-D1E8-4D4C-8BA0-678A4D05E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4F3A87-B4A4-4C5C-9ED7-5CEE6DCFFB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2638B4-81E2-4F9B-87DD-DE1776CA81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E2181-1FFF-4F27-A05B-1BCC0A338C54}" type="datetimeFigureOut">
              <a:rPr lang="en-GB" smtClean="0"/>
              <a:t>17/01/2021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9A6E54-8871-4F77-9E4A-5AC694137A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A17602-F27F-42A3-81C6-51E9A26ABB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5322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2A04D30-AED9-4FCE-937F-B50799E58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D9B7228-DCD2-4E4F-92B3-6837A4E4321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44" y="334056"/>
            <a:ext cx="1211287" cy="121128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BF7BD8F-B387-4B54-BA95-39B84F324C6B}"/>
              </a:ext>
            </a:extLst>
          </p:cNvPr>
          <p:cNvSpPr txBox="1"/>
          <p:nvPr/>
        </p:nvSpPr>
        <p:spPr>
          <a:xfrm>
            <a:off x="221224" y="3131720"/>
            <a:ext cx="117495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Step: Make equal groups – sharing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5A1FCE5-D3A3-4083-A526-9F3C49A2CF43}"/>
              </a:ext>
            </a:extLst>
          </p:cNvPr>
          <p:cNvSpPr/>
          <p:nvPr/>
        </p:nvSpPr>
        <p:spPr>
          <a:xfrm>
            <a:off x="3913800" y="1844179"/>
            <a:ext cx="4334899" cy="1030081"/>
          </a:xfrm>
          <a:prstGeom prst="rect">
            <a:avLst/>
          </a:prstGeom>
          <a:solidFill>
            <a:schemeClr val="accent1">
              <a:lumMod val="20000"/>
              <a:lumOff val="80000"/>
              <a:alpha val="16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Lesson 4</a:t>
            </a:r>
          </a:p>
        </p:txBody>
      </p:sp>
    </p:spTree>
    <p:extLst>
      <p:ext uri="{BB962C8B-B14F-4D97-AF65-F5344CB8AC3E}">
        <p14:creationId xmlns:p14="http://schemas.microsoft.com/office/powerpoint/2010/main" val="9142987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02306CA-288B-432B-8A9D-92DDCB1302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id="{158CF1D1-D8FC-4CAD-B7EC-C9BF2E4047AF}"/>
              </a:ext>
            </a:extLst>
          </p:cNvPr>
          <p:cNvSpPr txBox="1"/>
          <p:nvPr/>
        </p:nvSpPr>
        <p:spPr>
          <a:xfrm>
            <a:off x="238380" y="207510"/>
            <a:ext cx="994214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sentences to share 30 pencils between</a:t>
            </a: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three pots.</a:t>
            </a:r>
          </a:p>
        </p:txBody>
      </p:sp>
      <p:sp>
        <p:nvSpPr>
          <p:cNvPr id="62" name="Teardrop 61">
            <a:extLst>
              <a:ext uri="{FF2B5EF4-FFF2-40B4-BE49-F238E27FC236}">
                <a16:creationId xmlns:a16="http://schemas.microsoft.com/office/drawing/2014/main" id="{377BA930-D3FD-4709-A98E-98BB63322814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5893406A-3C39-40EF-B3BA-B34AA1BF0623}"/>
              </a:ext>
            </a:extLst>
          </p:cNvPr>
          <p:cNvSpPr txBox="1"/>
          <p:nvPr/>
        </p:nvSpPr>
        <p:spPr>
          <a:xfrm>
            <a:off x="3204778" y="4872783"/>
            <a:ext cx="717611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 pencils altogether. </a:t>
            </a:r>
            <a:b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/>
            </a:r>
            <a:br>
              <a:rPr lang="en-GB" sz="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 pots. </a:t>
            </a:r>
            <a:b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/>
            </a:r>
            <a:br>
              <a:rPr lang="en-GB" sz="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 pencils in each pot.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13B836A-5BB2-4AF8-ACE8-1B3F0B5FA040}"/>
              </a:ext>
            </a:extLst>
          </p:cNvPr>
          <p:cNvSpPr txBox="1"/>
          <p:nvPr/>
        </p:nvSpPr>
        <p:spPr>
          <a:xfrm>
            <a:off x="4920147" y="4808558"/>
            <a:ext cx="75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30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005AD4A1-1A33-4F18-90B2-F1227DFE1402}"/>
              </a:ext>
            </a:extLst>
          </p:cNvPr>
          <p:cNvSpPr txBox="1"/>
          <p:nvPr/>
        </p:nvSpPr>
        <p:spPr>
          <a:xfrm>
            <a:off x="4920147" y="5361220"/>
            <a:ext cx="75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9EEF812-80D4-473A-92A7-B7ACEADE0DEF}"/>
              </a:ext>
            </a:extLst>
          </p:cNvPr>
          <p:cNvSpPr txBox="1"/>
          <p:nvPr/>
        </p:nvSpPr>
        <p:spPr>
          <a:xfrm>
            <a:off x="4920147" y="5913882"/>
            <a:ext cx="75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401467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9C48B59-8283-4819-A979-B03FA01CE0FF}"/>
              </a:ext>
            </a:extLst>
          </p:cNvPr>
          <p:cNvSpPr/>
          <p:nvPr/>
        </p:nvSpPr>
        <p:spPr>
          <a:xfrm>
            <a:off x="215648" y="3802591"/>
            <a:ext cx="117607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10 shared between 2 equals _____.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53AB77D-2934-45D0-B76B-2B48EDFFB097}"/>
              </a:ext>
            </a:extLst>
          </p:cNvPr>
          <p:cNvSpPr/>
          <p:nvPr/>
        </p:nvSpPr>
        <p:spPr>
          <a:xfrm>
            <a:off x="215648" y="914529"/>
            <a:ext cx="117607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5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Share 10 cubes</a:t>
            </a:r>
          </a:p>
          <a:p>
            <a:pPr algn="ctr"/>
            <a:r>
              <a:rPr lang="en-GB" sz="5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between 2 groups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FDF8A72-2262-430A-B44F-E3BFA5A9E239}"/>
              </a:ext>
            </a:extLst>
          </p:cNvPr>
          <p:cNvSpPr txBox="1"/>
          <p:nvPr/>
        </p:nvSpPr>
        <p:spPr>
          <a:xfrm>
            <a:off x="8750371" y="3666780"/>
            <a:ext cx="105005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035780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9C48B59-8283-4819-A979-B03FA01CE0FF}"/>
              </a:ext>
            </a:extLst>
          </p:cNvPr>
          <p:cNvSpPr/>
          <p:nvPr/>
        </p:nvSpPr>
        <p:spPr>
          <a:xfrm>
            <a:off x="215648" y="3802591"/>
            <a:ext cx="117607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18 shared between 2 equals _____.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53AB77D-2934-45D0-B76B-2B48EDFFB097}"/>
              </a:ext>
            </a:extLst>
          </p:cNvPr>
          <p:cNvSpPr/>
          <p:nvPr/>
        </p:nvSpPr>
        <p:spPr>
          <a:xfrm>
            <a:off x="215648" y="914529"/>
            <a:ext cx="117607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5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Share 18 cubes</a:t>
            </a:r>
          </a:p>
          <a:p>
            <a:pPr algn="ctr"/>
            <a:r>
              <a:rPr lang="en-GB" sz="5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between 2 groups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0B971E0-E51D-4D18-B840-BB18748E42DC}"/>
              </a:ext>
            </a:extLst>
          </p:cNvPr>
          <p:cNvSpPr txBox="1"/>
          <p:nvPr/>
        </p:nvSpPr>
        <p:spPr>
          <a:xfrm>
            <a:off x="8750371" y="3666780"/>
            <a:ext cx="105005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645827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9C48B59-8283-4819-A979-B03FA01CE0FF}"/>
              </a:ext>
            </a:extLst>
          </p:cNvPr>
          <p:cNvSpPr/>
          <p:nvPr/>
        </p:nvSpPr>
        <p:spPr>
          <a:xfrm>
            <a:off x="215648" y="3802591"/>
            <a:ext cx="117607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20 shared between 5 equals _____.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53AB77D-2934-45D0-B76B-2B48EDFFB097}"/>
              </a:ext>
            </a:extLst>
          </p:cNvPr>
          <p:cNvSpPr/>
          <p:nvPr/>
        </p:nvSpPr>
        <p:spPr>
          <a:xfrm>
            <a:off x="215648" y="914529"/>
            <a:ext cx="117607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5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Share 20 cubes</a:t>
            </a:r>
          </a:p>
          <a:p>
            <a:pPr algn="ctr"/>
            <a:r>
              <a:rPr lang="en-GB" sz="5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between 5 groups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1D82BD-2092-4679-B105-262EB4369AD7}"/>
              </a:ext>
            </a:extLst>
          </p:cNvPr>
          <p:cNvSpPr txBox="1"/>
          <p:nvPr/>
        </p:nvSpPr>
        <p:spPr>
          <a:xfrm>
            <a:off x="8788471" y="3666780"/>
            <a:ext cx="105005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350612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9C48B59-8283-4819-A979-B03FA01CE0FF}"/>
              </a:ext>
            </a:extLst>
          </p:cNvPr>
          <p:cNvSpPr/>
          <p:nvPr/>
        </p:nvSpPr>
        <p:spPr>
          <a:xfrm>
            <a:off x="215648" y="3802591"/>
            <a:ext cx="117607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20 shared between 10 equals _____.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53AB77D-2934-45D0-B76B-2B48EDFFB097}"/>
              </a:ext>
            </a:extLst>
          </p:cNvPr>
          <p:cNvSpPr/>
          <p:nvPr/>
        </p:nvSpPr>
        <p:spPr>
          <a:xfrm>
            <a:off x="215648" y="914529"/>
            <a:ext cx="117607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5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Share 20 cubes</a:t>
            </a:r>
          </a:p>
          <a:p>
            <a:pPr algn="ctr"/>
            <a:r>
              <a:rPr lang="en-GB" sz="5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between 10 groups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DB96568-3D1A-45D7-B2F9-E79F4BC90AE8}"/>
              </a:ext>
            </a:extLst>
          </p:cNvPr>
          <p:cNvSpPr txBox="1"/>
          <p:nvPr/>
        </p:nvSpPr>
        <p:spPr>
          <a:xfrm>
            <a:off x="8896421" y="3666780"/>
            <a:ext cx="105005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57035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BCFEC0B-BF31-4B98-84C6-6D0CC37869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Teardrop 12">
            <a:extLst>
              <a:ext uri="{FF2B5EF4-FFF2-40B4-BE49-F238E27FC236}">
                <a16:creationId xmlns:a16="http://schemas.microsoft.com/office/drawing/2014/main" id="{B5DF937C-8A0F-4DCA-A59B-D6DB5EDB5FCB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01E5B25-21D3-4314-96FD-F908386ECD9D}"/>
              </a:ext>
            </a:extLst>
          </p:cNvPr>
          <p:cNvSpPr/>
          <p:nvPr/>
        </p:nvSpPr>
        <p:spPr>
          <a:xfrm>
            <a:off x="215648" y="1833189"/>
            <a:ext cx="117607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10 shared between 2 equals _____.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3781749-E042-46C6-8A47-9FE89B74AF2A}"/>
              </a:ext>
            </a:extLst>
          </p:cNvPr>
          <p:cNvSpPr/>
          <p:nvPr/>
        </p:nvSpPr>
        <p:spPr>
          <a:xfrm>
            <a:off x="215648" y="2986035"/>
            <a:ext cx="117607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10 shared between 5 equals _____.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6644577-F4B5-48E1-9EE5-B6CF886A031D}"/>
              </a:ext>
            </a:extLst>
          </p:cNvPr>
          <p:cNvSpPr/>
          <p:nvPr/>
        </p:nvSpPr>
        <p:spPr>
          <a:xfrm>
            <a:off x="215648" y="4138881"/>
            <a:ext cx="117607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10 shared between 10 equals _____.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8EDB6B1-087C-4648-871F-CE3D20604240}"/>
              </a:ext>
            </a:extLst>
          </p:cNvPr>
          <p:cNvSpPr txBox="1"/>
          <p:nvPr/>
        </p:nvSpPr>
        <p:spPr>
          <a:xfrm>
            <a:off x="8794821" y="1687236"/>
            <a:ext cx="105005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C4AEA11-2649-4064-81DF-494B7F9CB760}"/>
              </a:ext>
            </a:extLst>
          </p:cNvPr>
          <p:cNvSpPr txBox="1"/>
          <p:nvPr/>
        </p:nvSpPr>
        <p:spPr>
          <a:xfrm>
            <a:off x="8794821" y="2858569"/>
            <a:ext cx="105005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E34E6EA-A23E-47D3-933B-D5BD593B1F51}"/>
              </a:ext>
            </a:extLst>
          </p:cNvPr>
          <p:cNvSpPr txBox="1"/>
          <p:nvPr/>
        </p:nvSpPr>
        <p:spPr>
          <a:xfrm>
            <a:off x="8866925" y="4015770"/>
            <a:ext cx="105005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623755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D515FF8-822A-48D1-A2FE-CB9BE19253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87E964E4-91EA-466A-AE08-7497DA125F35}"/>
              </a:ext>
            </a:extLst>
          </p:cNvPr>
          <p:cNvGrpSpPr/>
          <p:nvPr/>
        </p:nvGrpSpPr>
        <p:grpSpPr>
          <a:xfrm>
            <a:off x="10827548" y="-30868"/>
            <a:ext cx="1364451" cy="711954"/>
            <a:chOff x="10827548" y="-20453"/>
            <a:chExt cx="1364451" cy="711954"/>
          </a:xfrm>
        </p:grpSpPr>
        <p:sp>
          <p:nvSpPr>
            <p:cNvPr id="18" name="Teardrop 17">
              <a:extLst>
                <a:ext uri="{FF2B5EF4-FFF2-40B4-BE49-F238E27FC236}">
                  <a16:creationId xmlns:a16="http://schemas.microsoft.com/office/drawing/2014/main" id="{8DEF31DC-611C-4D90-B27B-A4DC8D3B7A95}"/>
                </a:ext>
              </a:extLst>
            </p:cNvPr>
            <p:cNvSpPr/>
            <p:nvPr/>
          </p:nvSpPr>
          <p:spPr>
            <a:xfrm>
              <a:off x="10827548" y="-20453"/>
              <a:ext cx="1364451" cy="711954"/>
            </a:xfrm>
            <a:prstGeom prst="teardrop">
              <a:avLst/>
            </a:prstGeom>
            <a:solidFill>
              <a:srgbClr val="55768F"/>
            </a:solidFill>
            <a:ln>
              <a:solidFill>
                <a:srgbClr val="5576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>
                <a:solidFill>
                  <a:schemeClr val="bg1"/>
                </a:solidFill>
                <a:latin typeface="Sassoon Infant Std" panose="020B0503020103030203" pitchFamily="34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F072AB9-5D6C-448E-9295-2ED8D915FDD3}"/>
                </a:ext>
              </a:extLst>
            </p:cNvPr>
            <p:cNvSpPr txBox="1"/>
            <p:nvPr/>
          </p:nvSpPr>
          <p:spPr>
            <a:xfrm>
              <a:off x="10973408" y="166247"/>
              <a:ext cx="115608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b="1" dirty="0">
                  <a:solidFill>
                    <a:schemeClr val="bg1"/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Reasoning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E1DB432B-D8FF-4A9D-AC88-FE51882F8E02}"/>
              </a:ext>
            </a:extLst>
          </p:cNvPr>
          <p:cNvSpPr txBox="1"/>
          <p:nvPr/>
        </p:nvSpPr>
        <p:spPr>
          <a:xfrm>
            <a:off x="293643" y="335524"/>
            <a:ext cx="11760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Ben says,</a:t>
            </a:r>
          </a:p>
        </p:txBody>
      </p:sp>
      <p:sp>
        <p:nvSpPr>
          <p:cNvPr id="21" name="Speech Bubble: Rectangle with Corners Rounded 20">
            <a:extLst>
              <a:ext uri="{FF2B5EF4-FFF2-40B4-BE49-F238E27FC236}">
                <a16:creationId xmlns:a16="http://schemas.microsoft.com/office/drawing/2014/main" id="{02A3F37D-37C6-4C05-A418-565618C94D94}"/>
              </a:ext>
            </a:extLst>
          </p:cNvPr>
          <p:cNvSpPr/>
          <p:nvPr/>
        </p:nvSpPr>
        <p:spPr>
          <a:xfrm>
            <a:off x="3324608" y="1282420"/>
            <a:ext cx="8166733" cy="1693737"/>
          </a:xfrm>
          <a:prstGeom prst="wedgeRoundRectCallout">
            <a:avLst>
              <a:gd name="adj1" fmla="val -57556"/>
              <a:gd name="adj2" fmla="val 25536"/>
              <a:gd name="adj3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I shared bananas equally between 2 children. Each child got 4 bananas.</a:t>
            </a:r>
            <a:br>
              <a:rPr lang="en-GB" sz="3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3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That means I had 10 bananas to start with.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4847B89-76F4-459C-B743-C0C66BB5D6AC}"/>
              </a:ext>
            </a:extLst>
          </p:cNvPr>
          <p:cNvSpPr/>
          <p:nvPr/>
        </p:nvSpPr>
        <p:spPr>
          <a:xfrm>
            <a:off x="276608" y="3490021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True or false?</a:t>
            </a: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Explain how you know.</a:t>
            </a:r>
            <a:endParaRPr lang="en-GB" sz="32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ECD4EC4-14BD-4325-B536-5659F2ECF15F}"/>
              </a:ext>
            </a:extLst>
          </p:cNvPr>
          <p:cNvSpPr/>
          <p:nvPr/>
        </p:nvSpPr>
        <p:spPr>
          <a:xfrm>
            <a:off x="276608" y="4785748"/>
            <a:ext cx="114886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False.</a:t>
            </a:r>
          </a:p>
          <a:p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If two children got 4 bananas each then there would be 8 bananas to start with (not 10). </a:t>
            </a:r>
            <a:endParaRPr lang="en-GB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643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9" name="Teardrop 18">
            <a:extLst>
              <a:ext uri="{FF2B5EF4-FFF2-40B4-BE49-F238E27FC236}">
                <a16:creationId xmlns:a16="http://schemas.microsoft.com/office/drawing/2014/main" id="{93EA6C46-450F-40A0-A879-4DB9E6DF13C3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Problem solving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D03606E-3A5E-47C7-B17A-809ACAA6F3FD}"/>
              </a:ext>
            </a:extLst>
          </p:cNvPr>
          <p:cNvSpPr txBox="1"/>
          <p:nvPr/>
        </p:nvSpPr>
        <p:spPr>
          <a:xfrm>
            <a:off x="2216149" y="4882433"/>
            <a:ext cx="77597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Write a number story based</a:t>
            </a:r>
            <a:b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on the picture above.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8307AE6-0F15-4C9A-BA52-87C5C8A0A6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8042" y="712261"/>
            <a:ext cx="2168726" cy="11182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6415F89-4820-4062-866E-7ACC127401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7241" y="1837970"/>
            <a:ext cx="2168726" cy="111825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DA81A40-EB2A-4CE7-8418-713FE68278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7241" y="3095270"/>
            <a:ext cx="2168726" cy="111825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BEEE8D6-A807-46D8-BD78-2EE238ADD3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1997" y="1837970"/>
            <a:ext cx="2168726" cy="111825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5CC6FA8-5130-4F84-BFA2-7F7DB081A4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1997" y="3095270"/>
            <a:ext cx="2168726" cy="11182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26D8EE2-E720-43D7-A004-AF154193754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40" y="798105"/>
            <a:ext cx="1252963" cy="111825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C37EB7C-E0FA-4D8C-B6F1-6FAC9543A55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293" y="1946002"/>
            <a:ext cx="1252963" cy="111825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2F615C8-AADF-4227-A7BA-75341BE3A14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40" y="3093898"/>
            <a:ext cx="1252963" cy="111825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8CC0450-FE29-4813-B45C-9D30886AAD2B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445" y="798105"/>
            <a:ext cx="1252963" cy="111825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ACFA584-EDAE-4C00-8951-59BD9FB380BD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6598" y="1946002"/>
            <a:ext cx="1252963" cy="111825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92BB61C6-8919-49E4-88F3-4BA5770AEECD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445" y="3093898"/>
            <a:ext cx="1252963" cy="111825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C727B30-7C8F-40A6-966C-D8CDDB897EC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708" y="798105"/>
            <a:ext cx="1252963" cy="111825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D21F29E-2D4B-41E1-B7B9-54349CC9E44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861" y="1946002"/>
            <a:ext cx="1252963" cy="111825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E59997C-806D-4D54-93DD-7BB8383F6BE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708" y="3093898"/>
            <a:ext cx="1252963" cy="111825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C8F23577-3D6F-4025-8BD9-F91B379AA832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0346" y="798105"/>
            <a:ext cx="1252963" cy="111825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FB49314-BC84-4E68-90CD-269CEBBB29C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0499" y="1946002"/>
            <a:ext cx="1252963" cy="111825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494C8E22-1A39-4F7E-BAA7-56C82CB7CD05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0346" y="3093898"/>
            <a:ext cx="1252963" cy="111825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D4B95557-6463-43F8-BDA3-1454C69DE3C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9609" y="799477"/>
            <a:ext cx="1252963" cy="111825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3C4B8D95-8B37-4347-B255-A15DDF68805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762" y="1947374"/>
            <a:ext cx="1252963" cy="111825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8E3A6227-2C46-49E7-AE50-235A373AE63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9609" y="3095270"/>
            <a:ext cx="1252963" cy="111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3780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A9106C-6DE5-47B3-A9DF-EC68DE9E5C05}"/>
              </a:ext>
            </a:extLst>
          </p:cNvPr>
          <p:cNvSpPr txBox="1"/>
          <p:nvPr/>
        </p:nvSpPr>
        <p:spPr>
          <a:xfrm>
            <a:off x="293643" y="335524"/>
            <a:ext cx="11760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sentences.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01453E3-7C7E-4FD2-BC04-069F78C225BB}"/>
              </a:ext>
            </a:extLst>
          </p:cNvPr>
          <p:cNvSpPr/>
          <p:nvPr/>
        </p:nvSpPr>
        <p:spPr>
          <a:xfrm>
            <a:off x="215648" y="5468794"/>
            <a:ext cx="11760704" cy="75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 cupcakes shared equally between 2 is _____.</a:t>
            </a:r>
            <a:endParaRPr lang="en-GB" sz="3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256DA9F-7027-4B3D-90EF-306E9FC378AF}"/>
              </a:ext>
            </a:extLst>
          </p:cNvPr>
          <p:cNvSpPr txBox="1"/>
          <p:nvPr/>
        </p:nvSpPr>
        <p:spPr>
          <a:xfrm>
            <a:off x="1645099" y="5521340"/>
            <a:ext cx="84779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D158ED3-A6FD-483D-83C8-D67BD56F83FB}"/>
              </a:ext>
            </a:extLst>
          </p:cNvPr>
          <p:cNvSpPr txBox="1"/>
          <p:nvPr/>
        </p:nvSpPr>
        <p:spPr>
          <a:xfrm>
            <a:off x="9596991" y="5521339"/>
            <a:ext cx="84779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AA7759A-1AA2-46BD-8412-7F03EA3D952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572" y="1346621"/>
            <a:ext cx="1245420" cy="161024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30486CF-1154-4E90-BE47-93571780F08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655" y="1346621"/>
            <a:ext cx="1245420" cy="161024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A3E60E1-85C9-427B-A6FD-2B6BCE33793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0738" y="1346621"/>
            <a:ext cx="1245420" cy="161024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D27567D-251F-4B21-845A-A1F70D455EA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5821" y="1346621"/>
            <a:ext cx="1245420" cy="161024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94FDA91-2FC9-4BA7-8EEE-460C04526A1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904" y="1346621"/>
            <a:ext cx="1245420" cy="161024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B399171-ACCF-45F4-AC80-E50D42A209A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572" y="3080343"/>
            <a:ext cx="1245420" cy="161024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1095320-7F46-410C-82E0-770612E705F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655" y="3080343"/>
            <a:ext cx="1245420" cy="161024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86D3DDA-10D8-49F6-850E-6414E89A087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0738" y="3080343"/>
            <a:ext cx="1245420" cy="161024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CD034AD-A153-4870-8770-654ECC647F8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5821" y="3080343"/>
            <a:ext cx="1245420" cy="161024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BDD1D36-1B75-4CBE-A3BC-688D8D7705C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904" y="3080343"/>
            <a:ext cx="1245420" cy="161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035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B8B0B33-C6F2-489D-8335-DD5EABD330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7" name="Teardrop 26">
            <a:extLst>
              <a:ext uri="{FF2B5EF4-FFF2-40B4-BE49-F238E27FC236}">
                <a16:creationId xmlns:a16="http://schemas.microsoft.com/office/drawing/2014/main" id="{4A505849-F974-4BC9-8170-8E81740A80C3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F7C3CE3-B083-486F-B058-43025C42CADD}"/>
              </a:ext>
            </a:extLst>
          </p:cNvPr>
          <p:cNvSpPr txBox="1"/>
          <p:nvPr/>
        </p:nvSpPr>
        <p:spPr>
          <a:xfrm>
            <a:off x="293643" y="335524"/>
            <a:ext cx="11760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sentences.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F2CD799-0A0E-4853-BBC7-4361FD4BDFE8}"/>
              </a:ext>
            </a:extLst>
          </p:cNvPr>
          <p:cNvSpPr/>
          <p:nvPr/>
        </p:nvSpPr>
        <p:spPr>
          <a:xfrm>
            <a:off x="215648" y="5458283"/>
            <a:ext cx="11760704" cy="75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 apples shared equally between 2 is _____.</a:t>
            </a:r>
            <a:endParaRPr lang="en-GB" sz="32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694D8DF-BF6E-4911-A6D0-B975ED0698FB}"/>
              </a:ext>
            </a:extLst>
          </p:cNvPr>
          <p:cNvSpPr txBox="1"/>
          <p:nvPr/>
        </p:nvSpPr>
        <p:spPr>
          <a:xfrm>
            <a:off x="1887888" y="5510829"/>
            <a:ext cx="84779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16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0891652-3B13-48CA-AA96-3C387B37C140}"/>
              </a:ext>
            </a:extLst>
          </p:cNvPr>
          <p:cNvSpPr txBox="1"/>
          <p:nvPr/>
        </p:nvSpPr>
        <p:spPr>
          <a:xfrm>
            <a:off x="9357354" y="5510828"/>
            <a:ext cx="84779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3777890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3C98EA0-722F-4ADA-B34F-629E1CFD36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0" name="Teardrop 99">
            <a:extLst>
              <a:ext uri="{FF2B5EF4-FFF2-40B4-BE49-F238E27FC236}">
                <a16:creationId xmlns:a16="http://schemas.microsoft.com/office/drawing/2014/main" id="{B20B9A64-9E1F-40A4-B6DF-2B2C7339A48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9C75772A-F586-40B6-BED3-F87B8B6270B9}"/>
              </a:ext>
            </a:extLst>
          </p:cNvPr>
          <p:cNvSpPr txBox="1"/>
          <p:nvPr/>
        </p:nvSpPr>
        <p:spPr>
          <a:xfrm>
            <a:off x="293643" y="335524"/>
            <a:ext cx="11760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sentences.</a:t>
            </a:r>
          </a:p>
        </p:txBody>
      </p:sp>
      <p:sp>
        <p:nvSpPr>
          <p:cNvPr id="162" name="Rectangle 161">
            <a:extLst>
              <a:ext uri="{FF2B5EF4-FFF2-40B4-BE49-F238E27FC236}">
                <a16:creationId xmlns:a16="http://schemas.microsoft.com/office/drawing/2014/main" id="{CB3FC688-394F-4B87-92DE-56E52EE1D80A}"/>
              </a:ext>
            </a:extLst>
          </p:cNvPr>
          <p:cNvSpPr/>
          <p:nvPr/>
        </p:nvSpPr>
        <p:spPr>
          <a:xfrm>
            <a:off x="215648" y="5458283"/>
            <a:ext cx="11760704" cy="75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 balloons shared equally between 5 is _____.</a:t>
            </a:r>
            <a:endParaRPr lang="en-GB" sz="3200" dirty="0"/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id="{5C4DFF87-6511-4751-A7A8-0F16EC7EF191}"/>
              </a:ext>
            </a:extLst>
          </p:cNvPr>
          <p:cNvSpPr txBox="1"/>
          <p:nvPr/>
        </p:nvSpPr>
        <p:spPr>
          <a:xfrm>
            <a:off x="1705841" y="5510828"/>
            <a:ext cx="84779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30</a:t>
            </a: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EFC7888B-49A5-44EE-AB1D-D25AC167DBA3}"/>
              </a:ext>
            </a:extLst>
          </p:cNvPr>
          <p:cNvSpPr txBox="1"/>
          <p:nvPr/>
        </p:nvSpPr>
        <p:spPr>
          <a:xfrm>
            <a:off x="9543581" y="5510828"/>
            <a:ext cx="84779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140232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" grpId="0"/>
      <p:bldP spid="16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0CB90E0-E453-4059-A5FF-DA27402B60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0" name="Teardrop 59">
            <a:extLst>
              <a:ext uri="{FF2B5EF4-FFF2-40B4-BE49-F238E27FC236}">
                <a16:creationId xmlns:a16="http://schemas.microsoft.com/office/drawing/2014/main" id="{41AF0718-3B1C-4374-88B3-3754EF8E4C9C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AF5ECB59-A921-42BE-8DD4-F52B292382EC}"/>
              </a:ext>
            </a:extLst>
          </p:cNvPr>
          <p:cNvSpPr txBox="1"/>
          <p:nvPr/>
        </p:nvSpPr>
        <p:spPr>
          <a:xfrm>
            <a:off x="293643" y="335524"/>
            <a:ext cx="11760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sentences.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77C8D3C8-A950-4981-A3E6-12F28AB89AB5}"/>
              </a:ext>
            </a:extLst>
          </p:cNvPr>
          <p:cNvSpPr/>
          <p:nvPr/>
        </p:nvSpPr>
        <p:spPr>
          <a:xfrm>
            <a:off x="215648" y="5573903"/>
            <a:ext cx="11760704" cy="75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 pencils shared equally between 5 is _____.</a:t>
            </a:r>
            <a:endParaRPr lang="en-GB" sz="3200" dirty="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4FE2D4B9-EC2A-47C7-9461-76C6ECB8B502}"/>
              </a:ext>
            </a:extLst>
          </p:cNvPr>
          <p:cNvSpPr txBox="1"/>
          <p:nvPr/>
        </p:nvSpPr>
        <p:spPr>
          <a:xfrm>
            <a:off x="1841492" y="5626449"/>
            <a:ext cx="84779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50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3625A0A0-85E9-4741-886C-AA1AD53099EC}"/>
              </a:ext>
            </a:extLst>
          </p:cNvPr>
          <p:cNvSpPr txBox="1"/>
          <p:nvPr/>
        </p:nvSpPr>
        <p:spPr>
          <a:xfrm>
            <a:off x="9400006" y="5626448"/>
            <a:ext cx="84779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938675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9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9C07E5-D938-43AE-A4C6-DAF6BB4F6A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Teardrop 49">
            <a:extLst>
              <a:ext uri="{FF2B5EF4-FFF2-40B4-BE49-F238E27FC236}">
                <a16:creationId xmlns:a16="http://schemas.microsoft.com/office/drawing/2014/main" id="{0DC126A2-ACE9-437D-B42C-4C8FFEFF6F53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D1FDD28-F840-4148-9030-6B414342E8C9}"/>
              </a:ext>
            </a:extLst>
          </p:cNvPr>
          <p:cNvSpPr txBox="1"/>
          <p:nvPr/>
        </p:nvSpPr>
        <p:spPr>
          <a:xfrm>
            <a:off x="293643" y="335524"/>
            <a:ext cx="11760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sentences.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BE3A7F63-3CE6-4E7B-9612-A0D231D67734}"/>
              </a:ext>
            </a:extLst>
          </p:cNvPr>
          <p:cNvSpPr/>
          <p:nvPr/>
        </p:nvSpPr>
        <p:spPr>
          <a:xfrm>
            <a:off x="215648" y="5468794"/>
            <a:ext cx="11760704" cy="75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 pears shared equally between 10 is _____.</a:t>
            </a:r>
            <a:endParaRPr lang="en-GB" sz="320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F25E652-0253-4D52-A478-A1F35BA1665B}"/>
              </a:ext>
            </a:extLst>
          </p:cNvPr>
          <p:cNvSpPr txBox="1"/>
          <p:nvPr/>
        </p:nvSpPr>
        <p:spPr>
          <a:xfrm>
            <a:off x="1906806" y="5521340"/>
            <a:ext cx="84779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30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609387F6-9924-4810-B031-A9D65B4E9782}"/>
              </a:ext>
            </a:extLst>
          </p:cNvPr>
          <p:cNvSpPr txBox="1"/>
          <p:nvPr/>
        </p:nvSpPr>
        <p:spPr>
          <a:xfrm>
            <a:off x="9344742" y="5521339"/>
            <a:ext cx="84779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523204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A9106C-6DE5-47B3-A9DF-EC68DE9E5C05}"/>
              </a:ext>
            </a:extLst>
          </p:cNvPr>
          <p:cNvSpPr txBox="1"/>
          <p:nvPr/>
        </p:nvSpPr>
        <p:spPr>
          <a:xfrm>
            <a:off x="293643" y="335524"/>
            <a:ext cx="11760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sentences.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01453E3-7C7E-4FD2-BC04-069F78C225BB}"/>
              </a:ext>
            </a:extLst>
          </p:cNvPr>
          <p:cNvSpPr/>
          <p:nvPr/>
        </p:nvSpPr>
        <p:spPr>
          <a:xfrm>
            <a:off x="215648" y="5458283"/>
            <a:ext cx="11760704" cy="75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 doughnuts shared equally between 10 is _____.</a:t>
            </a:r>
            <a:endParaRPr lang="en-GB" sz="3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7EA0BA9-D6F9-43DF-9706-013D5942721D}"/>
              </a:ext>
            </a:extLst>
          </p:cNvPr>
          <p:cNvSpPr txBox="1"/>
          <p:nvPr/>
        </p:nvSpPr>
        <p:spPr>
          <a:xfrm>
            <a:off x="1403227" y="5510829"/>
            <a:ext cx="84779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60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29EFA66-880E-478F-9615-D0B3A0BC7D8E}"/>
              </a:ext>
            </a:extLst>
          </p:cNvPr>
          <p:cNvSpPr txBox="1"/>
          <p:nvPr/>
        </p:nvSpPr>
        <p:spPr>
          <a:xfrm>
            <a:off x="9847160" y="5510829"/>
            <a:ext cx="84779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496751C-5EE5-4E47-BA3C-662912B5BDB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4299" y="1096807"/>
            <a:ext cx="646331" cy="64633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AA2B6F5-94B1-4670-B1DD-279F1DA4BDE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0969" y="1096807"/>
            <a:ext cx="646331" cy="64633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08328AA-555B-4B86-B57E-64ABC8F79FC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639" y="1096807"/>
            <a:ext cx="646331" cy="64633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3DAC445-CD24-4431-8E60-11B53A8B472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309" y="1096807"/>
            <a:ext cx="646331" cy="64633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4C44D09-7202-4755-A86F-3AEEF1E0886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0979" y="1096807"/>
            <a:ext cx="646331" cy="64633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61AA546-AF5B-4167-A7B6-4966CB4FB73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7649" y="1096807"/>
            <a:ext cx="646331" cy="64633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A69DF4A-1A0E-4C5F-A80B-E833BE8D34C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4319" y="1096807"/>
            <a:ext cx="646331" cy="64633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753E562-7A7E-4255-98D1-B221BFD65E4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0989" y="1096807"/>
            <a:ext cx="646331" cy="64633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CC6C0E8-DA2F-4480-BD9D-42CE6517085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7659" y="1096807"/>
            <a:ext cx="646331" cy="64633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329E6CB-6B63-4CBA-AF23-1290BF6757A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4299" y="1800966"/>
            <a:ext cx="646331" cy="64633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7FAA9748-F433-489D-B926-48A22A4E11E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0969" y="1800966"/>
            <a:ext cx="646331" cy="64633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DAF56E58-AA39-418B-99DD-53F19C70AA9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639" y="1800966"/>
            <a:ext cx="646331" cy="64633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5A58D587-622C-4A2E-8BBB-E44447B38B4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309" y="1800966"/>
            <a:ext cx="646331" cy="64633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DB61664E-571F-4FFC-BF04-4950E4B7FA5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0979" y="1800966"/>
            <a:ext cx="646331" cy="64633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C14B351-EAC7-4729-8266-C6C72E306A3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7649" y="1800966"/>
            <a:ext cx="646331" cy="64633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6B780CF9-8259-4433-862C-436D065D769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4319" y="1800966"/>
            <a:ext cx="646331" cy="646331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F245F129-791A-4F49-8F3C-B072CD2145A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0989" y="1800966"/>
            <a:ext cx="646331" cy="646331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1159EE28-5801-4D38-9C46-0729EE98891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7659" y="1800966"/>
            <a:ext cx="646331" cy="646331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E28969EC-E31C-4FC2-9288-E2757AF6021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4299" y="2505024"/>
            <a:ext cx="646331" cy="64633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5971C0B6-4ABD-40DE-A9A9-946FAE8A699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0969" y="2505024"/>
            <a:ext cx="646331" cy="646331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9B85670F-9642-49EE-B624-F795FA9677E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639" y="2505024"/>
            <a:ext cx="646331" cy="646331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F4CC57CA-119E-4C13-8264-27055BB3A2F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309" y="2505024"/>
            <a:ext cx="646331" cy="646331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C7A93DCD-D43D-4FE9-A842-94610E4B657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0979" y="2505024"/>
            <a:ext cx="646331" cy="646331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1C5B1CBD-A068-497C-B794-022A9A6C126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7649" y="2505024"/>
            <a:ext cx="646331" cy="646331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4610CEB5-3FFC-452F-85A2-B84D5F1CC8E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4319" y="2505024"/>
            <a:ext cx="646331" cy="646331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D650C75F-B95A-4659-B1BA-C00B6EC637F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0989" y="2505024"/>
            <a:ext cx="646331" cy="646331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FAA010AA-39F2-4F8B-916C-D472ECE6FE0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7659" y="2505024"/>
            <a:ext cx="646331" cy="64633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58B19EA7-08F9-483B-8B3F-F7DB69356AC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4299" y="3196359"/>
            <a:ext cx="646331" cy="64633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5F15FFA3-D554-45DB-B585-DD9B36347CD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0969" y="3196359"/>
            <a:ext cx="646331" cy="64633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F40383F4-3123-41E5-B55C-D6FCFA3A36E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639" y="3196359"/>
            <a:ext cx="646331" cy="646331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7000CCEE-A19F-42ED-AEFF-E65C450953C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309" y="3196359"/>
            <a:ext cx="646331" cy="646331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32579E13-C105-44B0-844E-A3F81453139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0979" y="3196359"/>
            <a:ext cx="646331" cy="646331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0A208A8E-5617-4BA0-ABA8-05D10B15A6D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7649" y="3196359"/>
            <a:ext cx="646331" cy="646331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892096B4-BEFC-4E1C-9A36-83290A38ECF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4319" y="3196359"/>
            <a:ext cx="646331" cy="646331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F192E2AB-ED7D-4F38-B201-9BDBB3B060D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0989" y="3196359"/>
            <a:ext cx="646331" cy="646331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7585CB2D-F71A-4804-9780-0A147964E0F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7659" y="3196359"/>
            <a:ext cx="646331" cy="646331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A98C2650-C535-41EF-88FB-FE275BCC0EA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4299" y="3896566"/>
            <a:ext cx="646331" cy="646331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0C64D3AC-4C79-407A-BF80-C57DF9B2320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0969" y="3896566"/>
            <a:ext cx="646331" cy="646331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FA9CBEFC-892C-40B5-91A2-B8C83E877EC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639" y="3896566"/>
            <a:ext cx="646331" cy="646331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EE04CE4B-9E46-40B4-82DB-DE28BC4E193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309" y="3896566"/>
            <a:ext cx="646331" cy="646331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43346D0B-41EB-4B25-A7EC-8477B5EBD2E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0979" y="3896566"/>
            <a:ext cx="646331" cy="646331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F454E748-1F7D-4D97-9026-303D7C1A883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7649" y="3896566"/>
            <a:ext cx="646331" cy="646331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7282F385-02CD-4544-82D0-4A401865DCC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4319" y="3896566"/>
            <a:ext cx="646331" cy="646331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3687799E-D340-4060-AAEF-39065DF99ED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0989" y="3896566"/>
            <a:ext cx="646331" cy="646331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73D15F5C-36F9-4297-9026-49B2D0BA6B8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7659" y="3896566"/>
            <a:ext cx="646331" cy="646331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21DFDA68-8815-4A9C-9D95-52B58C153E3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4299" y="4587901"/>
            <a:ext cx="646331" cy="646331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187FEDE4-E522-4151-ACF1-98DE1F074C1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0969" y="4587901"/>
            <a:ext cx="646331" cy="646331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94E52B69-6364-49F2-B55D-AA41D6EC180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639" y="4587901"/>
            <a:ext cx="646331" cy="646331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0D0D073D-2C3F-4A70-AC02-66F0B674569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309" y="4587901"/>
            <a:ext cx="646331" cy="646331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0EA5453A-6BA2-4FD1-9F71-1C001E5E3E9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0979" y="4587901"/>
            <a:ext cx="646331" cy="646331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7223DBCD-F89F-45A1-9A46-EF4250CA994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7649" y="4587901"/>
            <a:ext cx="646331" cy="646331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4AEA8C22-0A8A-4D64-918B-A4C82D845B8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4319" y="4587901"/>
            <a:ext cx="646331" cy="646331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80953E4F-01D4-463C-ADB6-2762CE8E732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0989" y="4587901"/>
            <a:ext cx="646331" cy="646331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BA22E9A0-48AD-495F-80B2-0EECB37A252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7659" y="4587901"/>
            <a:ext cx="646331" cy="646331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2A7362A5-5E42-4701-A9F1-C60160D4918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329" y="1096807"/>
            <a:ext cx="646331" cy="646331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0A610805-66EC-4445-A5E1-1D797340102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329" y="1800966"/>
            <a:ext cx="646331" cy="646331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336FA4F7-F46C-44AD-A761-2B2EE1F73B6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329" y="2505024"/>
            <a:ext cx="646331" cy="646331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DC018042-0882-4FCB-9475-6A0BDFAF94A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329" y="3196359"/>
            <a:ext cx="646331" cy="646331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886FA686-A0A4-4957-B192-000EA2FA6C2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329" y="3896566"/>
            <a:ext cx="646331" cy="646331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92E3FB6D-342C-47C1-854F-B21F63DBCD2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329" y="4587901"/>
            <a:ext cx="646331" cy="646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746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276430-3329-46DD-8198-71E1A5354B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DF6E1D0-6273-456A-86BD-A5BAB9CDA899}"/>
              </a:ext>
            </a:extLst>
          </p:cNvPr>
          <p:cNvSpPr txBox="1"/>
          <p:nvPr/>
        </p:nvSpPr>
        <p:spPr>
          <a:xfrm>
            <a:off x="287148" y="217035"/>
            <a:ext cx="112342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sentences to share 8 doughnuts between</a:t>
            </a: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two bags.</a:t>
            </a:r>
          </a:p>
        </p:txBody>
      </p:sp>
      <p:sp>
        <p:nvSpPr>
          <p:cNvPr id="23" name="Teardrop 22">
            <a:extLst>
              <a:ext uri="{FF2B5EF4-FFF2-40B4-BE49-F238E27FC236}">
                <a16:creationId xmlns:a16="http://schemas.microsoft.com/office/drawing/2014/main" id="{C2FC21E6-5142-42F1-8D83-ED46DAC6BCA3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EB4E15B-02BA-4B16-9A90-A57B92430AD6}"/>
              </a:ext>
            </a:extLst>
          </p:cNvPr>
          <p:cNvSpPr txBox="1"/>
          <p:nvPr/>
        </p:nvSpPr>
        <p:spPr>
          <a:xfrm>
            <a:off x="2975401" y="4698471"/>
            <a:ext cx="692846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 doughnuts altogether. </a:t>
            </a:r>
            <a:b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/>
            </a:r>
            <a:br>
              <a:rPr lang="en-GB" sz="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 bags. </a:t>
            </a:r>
            <a:b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/>
            </a:r>
            <a:br>
              <a:rPr lang="en-GB" sz="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 doughnuts in each bag. 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A7CA8AC-0D8E-43AB-8B69-2855560259EA}"/>
              </a:ext>
            </a:extLst>
          </p:cNvPr>
          <p:cNvSpPr txBox="1"/>
          <p:nvPr/>
        </p:nvSpPr>
        <p:spPr>
          <a:xfrm>
            <a:off x="4690770" y="4634246"/>
            <a:ext cx="75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2732122-7C46-47AD-8C8D-2A05BE04B0A7}"/>
              </a:ext>
            </a:extLst>
          </p:cNvPr>
          <p:cNvSpPr txBox="1"/>
          <p:nvPr/>
        </p:nvSpPr>
        <p:spPr>
          <a:xfrm>
            <a:off x="4690770" y="5186908"/>
            <a:ext cx="75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F5CA4CD-E2E1-437A-8617-08C338352EEC}"/>
              </a:ext>
            </a:extLst>
          </p:cNvPr>
          <p:cNvSpPr txBox="1"/>
          <p:nvPr/>
        </p:nvSpPr>
        <p:spPr>
          <a:xfrm>
            <a:off x="4690770" y="5739570"/>
            <a:ext cx="75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4257257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6" grpId="0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1E5AA5F-C1C6-464A-B9E2-DEECD4726F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FC302433-E394-45F6-84B4-F65149835E87}"/>
              </a:ext>
            </a:extLst>
          </p:cNvPr>
          <p:cNvSpPr txBox="1"/>
          <p:nvPr/>
        </p:nvSpPr>
        <p:spPr>
          <a:xfrm>
            <a:off x="238380" y="217035"/>
            <a:ext cx="991489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sentences to share 15 apples between</a:t>
            </a: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three bowls.</a:t>
            </a:r>
          </a:p>
        </p:txBody>
      </p:sp>
      <p:sp>
        <p:nvSpPr>
          <p:cNvPr id="30" name="Teardrop 29">
            <a:extLst>
              <a:ext uri="{FF2B5EF4-FFF2-40B4-BE49-F238E27FC236}">
                <a16:creationId xmlns:a16="http://schemas.microsoft.com/office/drawing/2014/main" id="{89F6AC12-9A11-45E5-B195-0F75048A082A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A45A0E7-9D92-45AD-B935-600C1C80CCBB}"/>
              </a:ext>
            </a:extLst>
          </p:cNvPr>
          <p:cNvSpPr txBox="1"/>
          <p:nvPr/>
        </p:nvSpPr>
        <p:spPr>
          <a:xfrm>
            <a:off x="3167456" y="4754471"/>
            <a:ext cx="717611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 apples altogether. </a:t>
            </a:r>
            <a:b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/>
            </a:r>
            <a:br>
              <a:rPr lang="en-GB" sz="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 bowls. </a:t>
            </a:r>
            <a:b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/>
            </a:r>
            <a:br>
              <a:rPr lang="en-GB" sz="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 apples in each bowl.  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4B1BF93-5F45-4526-A4CF-0FEDD9C86270}"/>
              </a:ext>
            </a:extLst>
          </p:cNvPr>
          <p:cNvSpPr txBox="1"/>
          <p:nvPr/>
        </p:nvSpPr>
        <p:spPr>
          <a:xfrm>
            <a:off x="4882825" y="4690246"/>
            <a:ext cx="75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15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477E852-A0E5-42F3-8E8A-A05E7B1AB475}"/>
              </a:ext>
            </a:extLst>
          </p:cNvPr>
          <p:cNvSpPr txBox="1"/>
          <p:nvPr/>
        </p:nvSpPr>
        <p:spPr>
          <a:xfrm>
            <a:off x="4882825" y="5242908"/>
            <a:ext cx="75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A9E1521-AD92-461F-BAD3-AA4F86598B45}"/>
              </a:ext>
            </a:extLst>
          </p:cNvPr>
          <p:cNvSpPr txBox="1"/>
          <p:nvPr/>
        </p:nvSpPr>
        <p:spPr>
          <a:xfrm>
            <a:off x="4882825" y="5795570"/>
            <a:ext cx="75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4265602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11083</TotalTime>
  <Words>312</Words>
  <Application>Microsoft Office PowerPoint</Application>
  <PresentationFormat>Widescreen</PresentationFormat>
  <Paragraphs>105</Paragraphs>
  <Slides>17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Yu Gothic UI</vt:lpstr>
      <vt:lpstr>Arial</vt:lpstr>
      <vt:lpstr>Calibri</vt:lpstr>
      <vt:lpstr>Calibri Light</vt:lpstr>
      <vt:lpstr>Sassoon Infant Std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Year 1 - PRESENTATION - Multiplication &amp; Division - Week 3</dc:title>
  <dc:creator>PRIMARY STARS EDUCATION</dc:creator>
  <cp:lastModifiedBy>Laura Chesterfield</cp:lastModifiedBy>
  <cp:revision>543</cp:revision>
  <dcterms:created xsi:type="dcterms:W3CDTF">2018-08-10T10:44:35Z</dcterms:created>
  <dcterms:modified xsi:type="dcterms:W3CDTF">2021-01-17T19:41:55Z</dcterms:modified>
</cp:coreProperties>
</file>