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58" r:id="rId2"/>
    <p:sldId id="264" r:id="rId3"/>
    <p:sldId id="271" r:id="rId4"/>
    <p:sldId id="275" r:id="rId5"/>
    <p:sldId id="273" r:id="rId6"/>
    <p:sldId id="272" r:id="rId7"/>
    <p:sldId id="274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90" r:id="rId17"/>
    <p:sldId id="284" r:id="rId18"/>
    <p:sldId id="285" r:id="rId19"/>
    <p:sldId id="286" r:id="rId20"/>
    <p:sldId id="287" r:id="rId21"/>
    <p:sldId id="288" r:id="rId22"/>
    <p:sldId id="289" r:id="rId23"/>
    <p:sldId id="267" r:id="rId24"/>
  </p:sldIdLst>
  <p:sldSz cx="9144000" cy="6858000" type="screen4x3"/>
  <p:notesSz cx="6858000" cy="9144000"/>
  <p:embeddedFontLst>
    <p:embeddedFont>
      <p:font typeface="Twinkl" pitchFamily="2" charset="0"/>
      <p:regular r:id="rId27"/>
      <p:bold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Twinkl SemiBold" pitchFamily="2" charset="0"/>
      <p:bold r:id="rId33"/>
    </p:embeddedFont>
    <p:embeddedFont>
      <p:font typeface="Sassoon Infant Rg" panose="02000503030000020003" pitchFamily="50" charset="0"/>
      <p:regular r:id="rId34"/>
      <p:bold r:id="rId3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2880">
          <p15:clr>
            <a:srgbClr val="A4A3A4"/>
          </p15:clr>
        </p15:guide>
        <p15:guide id="3" pos="725">
          <p15:clr>
            <a:srgbClr val="A4A3A4"/>
          </p15:clr>
        </p15:guide>
        <p15:guide id="4" orient="horz" pos="3906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31" userDrawn="1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935">
          <p15:clr>
            <a:srgbClr val="A4A3A4"/>
          </p15:clr>
        </p15:guide>
        <p15:guide id="10" pos="53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7E6"/>
    <a:srgbClr val="E9506C"/>
    <a:srgbClr val="00A8E8"/>
    <a:srgbClr val="009285"/>
    <a:srgbClr val="00659D"/>
    <a:srgbClr val="653B8F"/>
    <a:srgbClr val="F08213"/>
    <a:srgbClr val="A673AE"/>
    <a:srgbClr val="86BD34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12" d="100"/>
          <a:sy n="112" d="100"/>
        </p:scale>
        <p:origin x="1566" y="156"/>
      </p:cViewPr>
      <p:guideLst>
        <p:guide orient="horz" pos="2183"/>
        <p:guide pos="2880"/>
        <p:guide pos="725"/>
        <p:guide orient="horz" pos="3906"/>
        <p:guide pos="5420"/>
        <p:guide orient="horz" pos="346"/>
        <p:guide pos="431"/>
        <p:guide orient="horz" pos="482"/>
        <p:guide orient="horz" pos="935"/>
        <p:guide pos="532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EA863AF-01DF-4395-8307-78EA61C8DA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9300B5-D113-48F1-B92E-E081793ECD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68F745-2DEE-4297-8120-DD1FE7C1EFF0}" type="datetimeFigureOut">
              <a:rPr lang="en-GB"/>
              <a:pPr>
                <a:defRPr/>
              </a:pPr>
              <a:t>12/03/2020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3CDE4C-52A6-42D7-B1EF-F6E39B02B21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A1D7C-DE7D-4E8A-9BD4-649BB8870E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2966B4A-83F3-41FE-B157-265CEBA0F9F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4227C5-9F5C-462B-9F07-16F98F9D8C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A993A4-6E43-40A0-8225-E013AD728CF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F8610F-E5E4-4C02-9062-665809487F07}" type="datetimeFigureOut">
              <a:rPr lang="en-GB"/>
              <a:pPr>
                <a:defRPr/>
              </a:pPr>
              <a:t>12/03/2020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AB95B40-118E-40A3-A097-4C740B8CA38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6D0EBF9-AC5E-4769-AFE6-625CA736D1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222A13-F222-4570-9286-7B4B74E4ED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6D131-0B21-44CB-ACD5-7D3FA71AC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221623E-E887-4CFB-B662-FEC406EE58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65CD115D-545D-4D60-BD6D-A0C964B7EC5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686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5F778BAA-6C69-4010-B08F-F169248F872B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C3F560D7-0AB6-415A-A1AF-F3FF1936180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253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5CBC23B4-0468-4DDF-931E-B6C7965E2D85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3689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>
            <a:extLst>
              <a:ext uri="{FF2B5EF4-FFF2-40B4-BE49-F238E27FC236}">
                <a16:creationId xmlns:a16="http://schemas.microsoft.com/office/drawing/2014/main" id="{B7A991EB-5DDF-4CE9-B61A-23D75A579DB7}"/>
              </a:ext>
            </a:extLst>
          </p:cNvPr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7">
            <a:extLst>
              <a:ext uri="{FF2B5EF4-FFF2-40B4-BE49-F238E27FC236}">
                <a16:creationId xmlns:a16="http://schemas.microsoft.com/office/drawing/2014/main" id="{AF0C362D-A2D6-4FF4-A0CB-5CA1CDBC1068}"/>
              </a:ext>
            </a:extLst>
          </p:cNvPr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8454B8-5653-4795-BF85-462F4DBE5524}"/>
              </a:ext>
            </a:extLst>
          </p:cNvPr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3330072-0A4D-412D-B248-4A571D154AEA}"/>
              </a:ext>
            </a:extLst>
          </p:cNvPr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481012A1-30A6-47E4-8D62-AD477E0077C9}"/>
              </a:ext>
            </a:extLst>
          </p:cNvPr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5875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A69E2CA1-9732-4561-BAAA-5D81E076B1C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68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C2FB891-1502-4DBB-8AD7-FE8450011E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7E736F5-D57A-428C-88A7-8E6A4C0EB2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slide" Target="slide14.xml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0.png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slide" Target="slide1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slide" Target="slide1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3.xml"/><Relationship Id="rId6" Type="http://schemas.openxmlformats.org/officeDocument/2006/relationships/slide" Target="slide21.xml"/><Relationship Id="rId5" Type="http://schemas.openxmlformats.org/officeDocument/2006/relationships/image" Target="../media/image32.png"/><Relationship Id="rId10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5.xml"/><Relationship Id="rId7" Type="http://schemas.openxmlformats.org/officeDocument/2006/relationships/image" Target="../media/image7.png"/><Relationship Id="rId12" Type="http://schemas.openxmlformats.org/officeDocument/2006/relationships/slide" Target="slide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slide" Target="slide6.xml"/><Relationship Id="rId9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7CAAC80E-14C0-409A-A515-F5666559D4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Let’s Try Together! </a:t>
            </a:r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F1DF9192-E937-4022-A8E6-97977328F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79538"/>
            <a:ext cx="7632700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en-US" dirty="0"/>
              <a:t>Adam’s big brother is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7. Can you put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candles on the cake?</a:t>
            </a:r>
          </a:p>
        </p:txBody>
      </p:sp>
      <p:pic>
        <p:nvPicPr>
          <p:cNvPr id="17412" name="Picture 1">
            <a:extLst>
              <a:ext uri="{FF2B5EF4-FFF2-40B4-BE49-F238E27FC236}">
                <a16:creationId xmlns:a16="http://schemas.microsoft.com/office/drawing/2014/main" id="{73871218-5D92-4C27-B14A-2ECBD50E6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2901950"/>
            <a:ext cx="4406900" cy="329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4">
            <a:extLst>
              <a:ext uri="{FF2B5EF4-FFF2-40B4-BE49-F238E27FC236}">
                <a16:creationId xmlns:a16="http://schemas.microsoft.com/office/drawing/2014/main" id="{9A663957-03CA-4575-9496-8587AB71CE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125" y="2690813"/>
            <a:ext cx="2535238" cy="35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918021-199E-4F0E-B67E-C97301BF4E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788" y="2627313"/>
            <a:ext cx="376237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7AC1187-AC2F-4969-BE2C-F5CD551B85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450" y="2255838"/>
            <a:ext cx="376238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4C8C4D1-0995-470B-BEFB-8B6EE5B5AA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8" y="2938463"/>
            <a:ext cx="376237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118F069-6D9D-422E-A4C0-CAEFDEA957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238" y="2022475"/>
            <a:ext cx="377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EF44972-5A13-493F-B7F3-06E858606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050" y="1974850"/>
            <a:ext cx="376238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0E8B121-9035-43E3-A9B2-036F0F7A16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75" y="2600325"/>
            <a:ext cx="37782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E0451A6-793D-4003-8777-791464399D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2403475"/>
            <a:ext cx="37782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0A1766E3-7870-47F1-99F2-1EEBC1DB7E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6438" y="3125788"/>
            <a:ext cx="376237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56D3442-D10C-4B47-BD58-2C2FC7DBF8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788" y="1974850"/>
            <a:ext cx="37782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3D61405-09CD-442F-BE24-B0B1100A7D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473325"/>
            <a:ext cx="377825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58F8EFA-2C9A-408E-B34F-61F3E2FC3F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2047875"/>
            <a:ext cx="377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4B2A1B1-B9AD-4975-9D80-10FEFEDBF5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2255838"/>
            <a:ext cx="377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4F85F62-8E36-48B2-AB22-22368BB0B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2754313"/>
            <a:ext cx="377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428D995-9C70-4C05-A40F-4CFFFC5A54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2473325"/>
            <a:ext cx="376237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8CC3466-20B7-42B2-9263-7B8735CB0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2627313"/>
            <a:ext cx="376238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2EB8AFE-77D4-4383-A88B-10F47670A2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3078163"/>
            <a:ext cx="377825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91446448-5AC3-4800-84DB-A437E61FD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425" y="3008313"/>
            <a:ext cx="37782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ular Callout 6">
            <a:extLst>
              <a:ext uri="{FF2B5EF4-FFF2-40B4-BE49-F238E27FC236}">
                <a16:creationId xmlns:a16="http://schemas.microsoft.com/office/drawing/2014/main" id="{786E4234-CEFB-4BB5-B5D6-5FA3E68D035F}"/>
              </a:ext>
            </a:extLst>
          </p:cNvPr>
          <p:cNvSpPr/>
          <p:nvPr/>
        </p:nvSpPr>
        <p:spPr>
          <a:xfrm>
            <a:off x="4773613" y="1890713"/>
            <a:ext cx="2028825" cy="800100"/>
          </a:xfrm>
          <a:prstGeom prst="wedgeRoundRectCallout">
            <a:avLst>
              <a:gd name="adj1" fmla="val 38414"/>
              <a:gd name="adj2" fmla="val 106213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600" dirty="0">
                <a:solidFill>
                  <a:schemeClr val="tx1"/>
                </a:solidFill>
              </a:rPr>
              <a:t>Click to make the candles appear.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3732820" y="1456108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373613" y="1456108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2030E38-4860-472F-AB12-CAAC1AFE1A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769938"/>
            <a:ext cx="7696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/>
              <a:t>Hope needs to find the jar of sweets with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sweets. Can you help her?</a:t>
            </a:r>
            <a:endParaRPr lang="en-GB" altLang="en-US" dirty="0">
              <a:solidFill>
                <a:schemeClr val="tx1"/>
              </a:solidFill>
            </a:endParaRPr>
          </a:p>
        </p:txBody>
      </p:sp>
      <p:grpSp>
        <p:nvGrpSpPr>
          <p:cNvPr id="18435" name="Group 25">
            <a:extLst>
              <a:ext uri="{FF2B5EF4-FFF2-40B4-BE49-F238E27FC236}">
                <a16:creationId xmlns:a16="http://schemas.microsoft.com/office/drawing/2014/main" id="{4B1AFB24-0DAE-4DCF-AEBB-886546ACFE0C}"/>
              </a:ext>
            </a:extLst>
          </p:cNvPr>
          <p:cNvGrpSpPr>
            <a:grpSpLocks/>
          </p:cNvGrpSpPr>
          <p:nvPr/>
        </p:nvGrpSpPr>
        <p:grpSpPr bwMode="auto">
          <a:xfrm>
            <a:off x="4032250" y="1322388"/>
            <a:ext cx="1793875" cy="2473325"/>
            <a:chOff x="4032972" y="1322082"/>
            <a:chExt cx="1793330" cy="2474043"/>
          </a:xfrm>
        </p:grpSpPr>
        <p:pic>
          <p:nvPicPr>
            <p:cNvPr id="18476" name="Picture 6">
              <a:hlinkClick r:id="rId2" action="ppaction://hlinksldjump"/>
              <a:extLst>
                <a:ext uri="{FF2B5EF4-FFF2-40B4-BE49-F238E27FC236}">
                  <a16:creationId xmlns:a16="http://schemas.microsoft.com/office/drawing/2014/main" id="{7743DB97-2681-4B4B-8E98-6308347907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972" y="1322082"/>
              <a:ext cx="1793330" cy="247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7" name="Picture 10">
              <a:extLst>
                <a:ext uri="{FF2B5EF4-FFF2-40B4-BE49-F238E27FC236}">
                  <a16:creationId xmlns:a16="http://schemas.microsoft.com/office/drawing/2014/main" id="{7D99E3AB-B354-4E1F-B1CB-E43A2E5145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472368" y="2586001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8" name="Picture 10">
              <a:extLst>
                <a:ext uri="{FF2B5EF4-FFF2-40B4-BE49-F238E27FC236}">
                  <a16:creationId xmlns:a16="http://schemas.microsoft.com/office/drawing/2014/main" id="{48A581D8-64B1-4E14-9793-028E076C6F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167425" y="1832996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9" name="Picture 10">
              <a:extLst>
                <a:ext uri="{FF2B5EF4-FFF2-40B4-BE49-F238E27FC236}">
                  <a16:creationId xmlns:a16="http://schemas.microsoft.com/office/drawing/2014/main" id="{3B3B636C-BA0B-4E11-B930-D9705DA101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673080" y="2531967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0" name="Picture 10">
              <a:extLst>
                <a:ext uri="{FF2B5EF4-FFF2-40B4-BE49-F238E27FC236}">
                  <a16:creationId xmlns:a16="http://schemas.microsoft.com/office/drawing/2014/main" id="{CCC36CB6-1F8A-40E8-8A89-D174743667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301691" y="1886051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1" name="Picture 10">
              <a:extLst>
                <a:ext uri="{FF2B5EF4-FFF2-40B4-BE49-F238E27FC236}">
                  <a16:creationId xmlns:a16="http://schemas.microsoft.com/office/drawing/2014/main" id="{7863D5B5-A75E-49BC-982D-0C32C59686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282952" y="2588153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2" name="Picture 10">
              <a:extLst>
                <a:ext uri="{FF2B5EF4-FFF2-40B4-BE49-F238E27FC236}">
                  <a16:creationId xmlns:a16="http://schemas.microsoft.com/office/drawing/2014/main" id="{58E0059D-04EE-43B8-BE2C-8A20B408E4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087066" y="2640035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3" name="Picture 10">
              <a:extLst>
                <a:ext uri="{FF2B5EF4-FFF2-40B4-BE49-F238E27FC236}">
                  <a16:creationId xmlns:a16="http://schemas.microsoft.com/office/drawing/2014/main" id="{29158CED-A2F3-4995-BAD3-82A9AB2A0F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415294" y="1889779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84" name="Picture 10">
              <a:extLst>
                <a:ext uri="{FF2B5EF4-FFF2-40B4-BE49-F238E27FC236}">
                  <a16:creationId xmlns:a16="http://schemas.microsoft.com/office/drawing/2014/main" id="{8D04755A-3017-4409-A513-7925A81DE3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616006" y="1835745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36" name="Group 2">
            <a:extLst>
              <a:ext uri="{FF2B5EF4-FFF2-40B4-BE49-F238E27FC236}">
                <a16:creationId xmlns:a16="http://schemas.microsoft.com/office/drawing/2014/main" id="{084BD81A-9ECA-487E-B088-BCB9C05A6D19}"/>
              </a:ext>
            </a:extLst>
          </p:cNvPr>
          <p:cNvGrpSpPr>
            <a:grpSpLocks/>
          </p:cNvGrpSpPr>
          <p:nvPr/>
        </p:nvGrpSpPr>
        <p:grpSpPr bwMode="auto">
          <a:xfrm>
            <a:off x="5159375" y="3795713"/>
            <a:ext cx="1792288" cy="2474912"/>
            <a:chOff x="5159249" y="3795713"/>
            <a:chExt cx="1792287" cy="2474912"/>
          </a:xfrm>
        </p:grpSpPr>
        <p:pic>
          <p:nvPicPr>
            <p:cNvPr id="18461" name="Picture 8">
              <a:hlinkClick r:id="rId5" action="ppaction://hlinksldjump"/>
              <a:extLst>
                <a:ext uri="{FF2B5EF4-FFF2-40B4-BE49-F238E27FC236}">
                  <a16:creationId xmlns:a16="http://schemas.microsoft.com/office/drawing/2014/main" id="{739C3636-E6A1-4413-BF99-C39631751A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249" y="3795713"/>
              <a:ext cx="1792287" cy="247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62" name="Group 1">
              <a:extLst>
                <a:ext uri="{FF2B5EF4-FFF2-40B4-BE49-F238E27FC236}">
                  <a16:creationId xmlns:a16="http://schemas.microsoft.com/office/drawing/2014/main" id="{0E2BD434-A1C0-4C5E-84DD-07608AB432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2658" y="4396535"/>
              <a:ext cx="1065467" cy="1747511"/>
              <a:chOff x="5438850" y="4351753"/>
              <a:chExt cx="1237843" cy="2030231"/>
            </a:xfrm>
          </p:grpSpPr>
          <p:pic>
            <p:nvPicPr>
              <p:cNvPr id="18463" name="Picture 22">
                <a:extLst>
                  <a:ext uri="{FF2B5EF4-FFF2-40B4-BE49-F238E27FC236}">
                    <a16:creationId xmlns:a16="http://schemas.microsoft.com/office/drawing/2014/main" id="{4F058A72-6E85-41C4-925E-B4CE44ED58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321741" y="454005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4" name="Picture 22">
                <a:extLst>
                  <a:ext uri="{FF2B5EF4-FFF2-40B4-BE49-F238E27FC236}">
                    <a16:creationId xmlns:a16="http://schemas.microsoft.com/office/drawing/2014/main" id="{5129FB14-DC6C-4FB7-A16C-8AC0A67548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216849" y="4468862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5" name="Picture 22">
                <a:extLst>
                  <a:ext uri="{FF2B5EF4-FFF2-40B4-BE49-F238E27FC236}">
                    <a16:creationId xmlns:a16="http://schemas.microsoft.com/office/drawing/2014/main" id="{40DB0729-26E9-45B7-89A6-16BD7293435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416032" y="4881963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6" name="Picture 22">
                <a:extLst>
                  <a:ext uri="{FF2B5EF4-FFF2-40B4-BE49-F238E27FC236}">
                    <a16:creationId xmlns:a16="http://schemas.microsoft.com/office/drawing/2014/main" id="{9BB94103-DEB4-4431-A6ED-40CB7C9581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62524" y="4881964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7" name="Picture 22">
                <a:extLst>
                  <a:ext uri="{FF2B5EF4-FFF2-40B4-BE49-F238E27FC236}">
                    <a16:creationId xmlns:a16="http://schemas.microsoft.com/office/drawing/2014/main" id="{B7F936CD-23CE-40B4-A2D2-4367EDE8ED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311140" y="4810769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8" name="Picture 22">
                <a:extLst>
                  <a:ext uri="{FF2B5EF4-FFF2-40B4-BE49-F238E27FC236}">
                    <a16:creationId xmlns:a16="http://schemas.microsoft.com/office/drawing/2014/main" id="{636CABC2-89EF-42DD-A534-A29CD6BB48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768233" y="454005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69" name="Picture 22">
                <a:extLst>
                  <a:ext uri="{FF2B5EF4-FFF2-40B4-BE49-F238E27FC236}">
                    <a16:creationId xmlns:a16="http://schemas.microsoft.com/office/drawing/2014/main" id="{721AECE1-0EF9-43ED-804D-33A3683CD3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360761" y="5282805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0" name="Picture 22">
                <a:extLst>
                  <a:ext uri="{FF2B5EF4-FFF2-40B4-BE49-F238E27FC236}">
                    <a16:creationId xmlns:a16="http://schemas.microsoft.com/office/drawing/2014/main" id="{B710930B-F8E3-4537-A727-413A8B6A70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07253" y="528280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1" name="Picture 22">
                <a:extLst>
                  <a:ext uri="{FF2B5EF4-FFF2-40B4-BE49-F238E27FC236}">
                    <a16:creationId xmlns:a16="http://schemas.microsoft.com/office/drawing/2014/main" id="{150BF239-42A6-4B50-8E8A-D12EB7D7EA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255869" y="5211611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2" name="Picture 22">
                <a:extLst>
                  <a:ext uri="{FF2B5EF4-FFF2-40B4-BE49-F238E27FC236}">
                    <a16:creationId xmlns:a16="http://schemas.microsoft.com/office/drawing/2014/main" id="{BBB29FF4-1E8E-4AD7-A44D-07E8239CFF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441236" y="565611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3" name="Picture 22">
                <a:extLst>
                  <a:ext uri="{FF2B5EF4-FFF2-40B4-BE49-F238E27FC236}">
                    <a16:creationId xmlns:a16="http://schemas.microsoft.com/office/drawing/2014/main" id="{CF2BA553-1585-43C2-911A-941F512F56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87728" y="5656117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4" name="Picture 22">
                <a:extLst>
                  <a:ext uri="{FF2B5EF4-FFF2-40B4-BE49-F238E27FC236}">
                    <a16:creationId xmlns:a16="http://schemas.microsoft.com/office/drawing/2014/main" id="{EC440A31-A29C-427E-A4B7-311796B1DB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336344" y="5584922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8475" name="Picture 22">
                <a:extLst>
                  <a:ext uri="{FF2B5EF4-FFF2-40B4-BE49-F238E27FC236}">
                    <a16:creationId xmlns:a16="http://schemas.microsoft.com/office/drawing/2014/main" id="{F81CD44D-50DB-4AA3-98A5-CBAB8E89646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967800" y="6041635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4" name="Rectangle: Rounded Corners 23">
            <a:hlinkClick r:id="rId2" action="ppaction://hlinksldjump"/>
            <a:extLst>
              <a:ext uri="{FF2B5EF4-FFF2-40B4-BE49-F238E27FC236}">
                <a16:creationId xmlns:a16="http://schemas.microsoft.com/office/drawing/2014/main" id="{797D7852-A741-4834-94F8-661DB4A88EA0}"/>
              </a:ext>
            </a:extLst>
          </p:cNvPr>
          <p:cNvSpPr/>
          <p:nvPr/>
        </p:nvSpPr>
        <p:spPr>
          <a:xfrm>
            <a:off x="1871663" y="1130300"/>
            <a:ext cx="2000250" cy="2636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pic>
        <p:nvPicPr>
          <p:cNvPr id="18438" name="Picture 1">
            <a:extLst>
              <a:ext uri="{FF2B5EF4-FFF2-40B4-BE49-F238E27FC236}">
                <a16:creationId xmlns:a16="http://schemas.microsoft.com/office/drawing/2014/main" id="{D7BF3DCB-DE11-492F-9241-FA2357AEB0D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38" y="1208088"/>
            <a:ext cx="2630487" cy="501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9" name="Group 5">
            <a:extLst>
              <a:ext uri="{FF2B5EF4-FFF2-40B4-BE49-F238E27FC236}">
                <a16:creationId xmlns:a16="http://schemas.microsoft.com/office/drawing/2014/main" id="{8E2EE084-6C1A-41EC-AFED-C1F9FCC3CA2E}"/>
              </a:ext>
            </a:extLst>
          </p:cNvPr>
          <p:cNvGrpSpPr>
            <a:grpSpLocks/>
          </p:cNvGrpSpPr>
          <p:nvPr/>
        </p:nvGrpSpPr>
        <p:grpSpPr bwMode="auto">
          <a:xfrm>
            <a:off x="6238875" y="1346200"/>
            <a:ext cx="1793875" cy="2473325"/>
            <a:chOff x="6238875" y="1346200"/>
            <a:chExt cx="1793875" cy="2473325"/>
          </a:xfrm>
        </p:grpSpPr>
        <p:pic>
          <p:nvPicPr>
            <p:cNvPr id="18443" name="Picture 7">
              <a:hlinkClick r:id="rId9" action="ppaction://hlinksldjump"/>
              <a:extLst>
                <a:ext uri="{FF2B5EF4-FFF2-40B4-BE49-F238E27FC236}">
                  <a16:creationId xmlns:a16="http://schemas.microsoft.com/office/drawing/2014/main" id="{975A171D-19CB-4C59-A305-34ECA71149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8875" y="1346200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4" name="Picture 23">
              <a:extLst>
                <a:ext uri="{FF2B5EF4-FFF2-40B4-BE49-F238E27FC236}">
                  <a16:creationId xmlns:a16="http://schemas.microsoft.com/office/drawing/2014/main" id="{45B935C5-A7A0-403F-BC2D-4AE669C8B1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0742" y="233694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5" name="Picture 23">
              <a:extLst>
                <a:ext uri="{FF2B5EF4-FFF2-40B4-BE49-F238E27FC236}">
                  <a16:creationId xmlns:a16="http://schemas.microsoft.com/office/drawing/2014/main" id="{11633AF6-40D1-4539-938C-3F1DC4C562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8090" y="2663284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Picture 23">
              <a:extLst>
                <a:ext uri="{FF2B5EF4-FFF2-40B4-BE49-F238E27FC236}">
                  <a16:creationId xmlns:a16="http://schemas.microsoft.com/office/drawing/2014/main" id="{BB20C952-B90B-4143-9962-5BF3D8E96A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3815" y="337315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7" name="Picture 23">
              <a:extLst>
                <a:ext uri="{FF2B5EF4-FFF2-40B4-BE49-F238E27FC236}">
                  <a16:creationId xmlns:a16="http://schemas.microsoft.com/office/drawing/2014/main" id="{64C7DAFF-9739-4B99-A573-681ADC99ED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577" y="300042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8" name="Picture 23">
              <a:extLst>
                <a:ext uri="{FF2B5EF4-FFF2-40B4-BE49-F238E27FC236}">
                  <a16:creationId xmlns:a16="http://schemas.microsoft.com/office/drawing/2014/main" id="{5657DAA7-6C69-4660-AA11-1F253D4A72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1502" y="226133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9" name="Picture 23">
              <a:extLst>
                <a:ext uri="{FF2B5EF4-FFF2-40B4-BE49-F238E27FC236}">
                  <a16:creationId xmlns:a16="http://schemas.microsoft.com/office/drawing/2014/main" id="{D0F33FA0-FFFB-434A-9557-F3DF4E2D7F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850" y="2587674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0" name="Picture 23">
              <a:extLst>
                <a:ext uri="{FF2B5EF4-FFF2-40B4-BE49-F238E27FC236}">
                  <a16:creationId xmlns:a16="http://schemas.microsoft.com/office/drawing/2014/main" id="{02DA7970-A650-47A3-858F-3749BEF0F0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851" y="324899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1" name="Picture 23">
              <a:extLst>
                <a:ext uri="{FF2B5EF4-FFF2-40B4-BE49-F238E27FC236}">
                  <a16:creationId xmlns:a16="http://schemas.microsoft.com/office/drawing/2014/main" id="{0BF7B226-C37A-489C-AAB7-51F5BA18A4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5338" y="292481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2" name="Picture 23">
              <a:extLst>
                <a:ext uri="{FF2B5EF4-FFF2-40B4-BE49-F238E27FC236}">
                  <a16:creationId xmlns:a16="http://schemas.microsoft.com/office/drawing/2014/main" id="{CC6A2040-7BBC-4769-9B6E-1E1E0FBB2F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5618" y="1978794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3" name="Picture 23">
              <a:extLst>
                <a:ext uri="{FF2B5EF4-FFF2-40B4-BE49-F238E27FC236}">
                  <a16:creationId xmlns:a16="http://schemas.microsoft.com/office/drawing/2014/main" id="{420803CD-B985-4F06-9D1D-549C2D0CFF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6472" y="2067362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4" name="Picture 23">
              <a:extLst>
                <a:ext uri="{FF2B5EF4-FFF2-40B4-BE49-F238E27FC236}">
                  <a16:creationId xmlns:a16="http://schemas.microsoft.com/office/drawing/2014/main" id="{8855F7FA-347B-4CAC-99AA-92A37EA9BD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2822" y="2401483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5" name="Picture 23">
              <a:extLst>
                <a:ext uri="{FF2B5EF4-FFF2-40B4-BE49-F238E27FC236}">
                  <a16:creationId xmlns:a16="http://schemas.microsoft.com/office/drawing/2014/main" id="{A6CD0EB1-7891-4191-90C1-C3D90EEDFC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177" y="3111664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6" name="Picture 23">
              <a:extLst>
                <a:ext uri="{FF2B5EF4-FFF2-40B4-BE49-F238E27FC236}">
                  <a16:creationId xmlns:a16="http://schemas.microsoft.com/office/drawing/2014/main" id="{A229C738-F76B-42A5-8A3E-3AFAD00E74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1756" y="2730840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7" name="Picture 23">
              <a:extLst>
                <a:ext uri="{FF2B5EF4-FFF2-40B4-BE49-F238E27FC236}">
                  <a16:creationId xmlns:a16="http://schemas.microsoft.com/office/drawing/2014/main" id="{6DB8BA8D-F145-4306-A024-C28421CAFF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0151" y="2445579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8" name="Picture 23">
              <a:extLst>
                <a:ext uri="{FF2B5EF4-FFF2-40B4-BE49-F238E27FC236}">
                  <a16:creationId xmlns:a16="http://schemas.microsoft.com/office/drawing/2014/main" id="{EE46E12C-D2D8-486B-AA58-1B3B957BE1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0034" y="2834301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9" name="Picture 23">
              <a:extLst>
                <a:ext uri="{FF2B5EF4-FFF2-40B4-BE49-F238E27FC236}">
                  <a16:creationId xmlns:a16="http://schemas.microsoft.com/office/drawing/2014/main" id="{60DBFBA1-A290-45AE-9599-ABD67FBBFD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703" y="3318210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60" name="Picture 23">
              <a:extLst>
                <a:ext uri="{FF2B5EF4-FFF2-40B4-BE49-F238E27FC236}">
                  <a16:creationId xmlns:a16="http://schemas.microsoft.com/office/drawing/2014/main" id="{E7436C15-8F6A-4144-AF4D-135632A05C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2899" y="2111615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Oval 58">
            <a:hlinkClick r:id="rId2" action="ppaction://hlinksldjump"/>
            <a:extLst>
              <a:ext uri="{FF2B5EF4-FFF2-40B4-BE49-F238E27FC236}">
                <a16:creationId xmlns:a16="http://schemas.microsoft.com/office/drawing/2014/main" id="{AB11452C-672D-470A-882A-237A6AAB2557}"/>
              </a:ext>
            </a:extLst>
          </p:cNvPr>
          <p:cNvSpPr/>
          <p:nvPr/>
        </p:nvSpPr>
        <p:spPr>
          <a:xfrm>
            <a:off x="4016375" y="1211263"/>
            <a:ext cx="1852613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60" name="Oval 59">
            <a:hlinkClick r:id="rId5" action="ppaction://hlinksldjump"/>
            <a:extLst>
              <a:ext uri="{FF2B5EF4-FFF2-40B4-BE49-F238E27FC236}">
                <a16:creationId xmlns:a16="http://schemas.microsoft.com/office/drawing/2014/main" id="{5B2AA8ED-40AE-4304-B4D0-36DD3DFA4BD0}"/>
              </a:ext>
            </a:extLst>
          </p:cNvPr>
          <p:cNvSpPr/>
          <p:nvPr/>
        </p:nvSpPr>
        <p:spPr>
          <a:xfrm>
            <a:off x="5133975" y="3621088"/>
            <a:ext cx="1852613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sp>
        <p:nvSpPr>
          <p:cNvPr id="57" name="Oval 56">
            <a:hlinkClick r:id="rId9" action="ppaction://hlinksldjump"/>
            <a:extLst>
              <a:ext uri="{FF2B5EF4-FFF2-40B4-BE49-F238E27FC236}">
                <a16:creationId xmlns:a16="http://schemas.microsoft.com/office/drawing/2014/main" id="{09C84FDC-3204-42EB-81BA-8CC3F463DCB6}"/>
              </a:ext>
            </a:extLst>
          </p:cNvPr>
          <p:cNvSpPr/>
          <p:nvPr/>
        </p:nvSpPr>
        <p:spPr>
          <a:xfrm>
            <a:off x="6264275" y="1208088"/>
            <a:ext cx="1852613" cy="27828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/>
          </a:p>
        </p:txBody>
      </p:sp>
      <p:cxnSp>
        <p:nvCxnSpPr>
          <p:cNvPr id="53" name="Straight Connector 52"/>
          <p:cNvCxnSpPr/>
          <p:nvPr/>
        </p:nvCxnSpPr>
        <p:spPr>
          <a:xfrm>
            <a:off x="5299741" y="871758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061136B9-EE87-4806-856F-059AC6EAE2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 b="0"/>
              <a:t>Well done! </a:t>
            </a:r>
            <a:endParaRPr lang="en-GB" altLang="en-US"/>
          </a:p>
        </p:txBody>
      </p:sp>
      <p:pic>
        <p:nvPicPr>
          <p:cNvPr id="19459" name="Picture 6">
            <a:extLst>
              <a:ext uri="{FF2B5EF4-FFF2-40B4-BE49-F238E27FC236}">
                <a16:creationId xmlns:a16="http://schemas.microsoft.com/office/drawing/2014/main" id="{BD7F2144-B8FD-43EA-A3A9-3250B3D1C6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927100"/>
            <a:ext cx="9144001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rrow: Right 5">
            <a:hlinkClick r:id="rId3" action="ppaction://hlinksldjump"/>
            <a:extLst>
              <a:ext uri="{FF2B5EF4-FFF2-40B4-BE49-F238E27FC236}">
                <a16:creationId xmlns:a16="http://schemas.microsoft.com/office/drawing/2014/main" id="{DE1CDEF4-DDE2-43B9-B3D3-5B5AD335BE5A}"/>
              </a:ext>
            </a:extLst>
          </p:cNvPr>
          <p:cNvSpPr/>
          <p:nvPr/>
        </p:nvSpPr>
        <p:spPr>
          <a:xfrm>
            <a:off x="6926263" y="4972050"/>
            <a:ext cx="1462087" cy="1009650"/>
          </a:xfrm>
          <a:prstGeom prst="rightArrow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next</a:t>
            </a:r>
          </a:p>
        </p:txBody>
      </p:sp>
      <p:grpSp>
        <p:nvGrpSpPr>
          <p:cNvPr id="19461" name="Group 20">
            <a:extLst>
              <a:ext uri="{FF2B5EF4-FFF2-40B4-BE49-F238E27FC236}">
                <a16:creationId xmlns:a16="http://schemas.microsoft.com/office/drawing/2014/main" id="{6A4252BF-1320-4915-A2B0-E02E279C4954}"/>
              </a:ext>
            </a:extLst>
          </p:cNvPr>
          <p:cNvGrpSpPr>
            <a:grpSpLocks/>
          </p:cNvGrpSpPr>
          <p:nvPr/>
        </p:nvGrpSpPr>
        <p:grpSpPr bwMode="auto">
          <a:xfrm>
            <a:off x="3143250" y="1484313"/>
            <a:ext cx="2857500" cy="3940175"/>
            <a:chOff x="6238875" y="1346200"/>
            <a:chExt cx="1793875" cy="2473325"/>
          </a:xfrm>
        </p:grpSpPr>
        <p:pic>
          <p:nvPicPr>
            <p:cNvPr id="19462" name="Picture 7">
              <a:hlinkClick r:id="rId4" action="ppaction://hlinksldjump"/>
              <a:extLst>
                <a:ext uri="{FF2B5EF4-FFF2-40B4-BE49-F238E27FC236}">
                  <a16:creationId xmlns:a16="http://schemas.microsoft.com/office/drawing/2014/main" id="{9FD14AAE-F264-443E-8186-8EBCDAE076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8875" y="1346200"/>
              <a:ext cx="1793875" cy="2473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23">
              <a:extLst>
                <a:ext uri="{FF2B5EF4-FFF2-40B4-BE49-F238E27FC236}">
                  <a16:creationId xmlns:a16="http://schemas.microsoft.com/office/drawing/2014/main" id="{12B49C05-90AC-4AE7-AA95-DF21C21BFA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0742" y="233694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4" name="Picture 23">
              <a:extLst>
                <a:ext uri="{FF2B5EF4-FFF2-40B4-BE49-F238E27FC236}">
                  <a16:creationId xmlns:a16="http://schemas.microsoft.com/office/drawing/2014/main" id="{6EED01C3-67CC-4821-8CF8-FDC7473A3B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8090" y="2663284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5" name="Picture 23">
              <a:extLst>
                <a:ext uri="{FF2B5EF4-FFF2-40B4-BE49-F238E27FC236}">
                  <a16:creationId xmlns:a16="http://schemas.microsoft.com/office/drawing/2014/main" id="{0F466AE2-94B3-4ED6-B687-9AB0E0A4B9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3815" y="337315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6" name="Picture 23">
              <a:extLst>
                <a:ext uri="{FF2B5EF4-FFF2-40B4-BE49-F238E27FC236}">
                  <a16:creationId xmlns:a16="http://schemas.microsoft.com/office/drawing/2014/main" id="{76CB32D9-1048-4A17-BA05-AEFAC2A702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4577" y="300042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7" name="Picture 23">
              <a:extLst>
                <a:ext uri="{FF2B5EF4-FFF2-40B4-BE49-F238E27FC236}">
                  <a16:creationId xmlns:a16="http://schemas.microsoft.com/office/drawing/2014/main" id="{FACA8F65-8B92-4D69-BCF0-883CA1EEC8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1502" y="2261338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8" name="Picture 23">
              <a:extLst>
                <a:ext uri="{FF2B5EF4-FFF2-40B4-BE49-F238E27FC236}">
                  <a16:creationId xmlns:a16="http://schemas.microsoft.com/office/drawing/2014/main" id="{9B955290-244D-4786-A552-F0B65EEA06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850" y="2587674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9" name="Picture 23">
              <a:extLst>
                <a:ext uri="{FF2B5EF4-FFF2-40B4-BE49-F238E27FC236}">
                  <a16:creationId xmlns:a16="http://schemas.microsoft.com/office/drawing/2014/main" id="{3DBE4346-9D46-4A7F-A358-4D339D819E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8851" y="324899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Picture 23">
              <a:extLst>
                <a:ext uri="{FF2B5EF4-FFF2-40B4-BE49-F238E27FC236}">
                  <a16:creationId xmlns:a16="http://schemas.microsoft.com/office/drawing/2014/main" id="{D341839A-6413-4F34-9E14-9B2DAEE22F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5338" y="2924816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1" name="Picture 23">
              <a:extLst>
                <a:ext uri="{FF2B5EF4-FFF2-40B4-BE49-F238E27FC236}">
                  <a16:creationId xmlns:a16="http://schemas.microsoft.com/office/drawing/2014/main" id="{013CAED5-15BF-413C-AF80-C722017430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5618" y="1978794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2" name="Picture 23">
              <a:extLst>
                <a:ext uri="{FF2B5EF4-FFF2-40B4-BE49-F238E27FC236}">
                  <a16:creationId xmlns:a16="http://schemas.microsoft.com/office/drawing/2014/main" id="{B01C75F5-00DB-44AA-89EA-EBF7D03E57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6472" y="2067362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3" name="Picture 23">
              <a:extLst>
                <a:ext uri="{FF2B5EF4-FFF2-40B4-BE49-F238E27FC236}">
                  <a16:creationId xmlns:a16="http://schemas.microsoft.com/office/drawing/2014/main" id="{2A5D98C0-E921-4DF4-AD68-6008D9BC55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2822" y="2401483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4" name="Picture 23">
              <a:extLst>
                <a:ext uri="{FF2B5EF4-FFF2-40B4-BE49-F238E27FC236}">
                  <a16:creationId xmlns:a16="http://schemas.microsoft.com/office/drawing/2014/main" id="{1E6C0068-EB48-407A-94B9-8C4B3ED76F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67177" y="3111664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5" name="Picture 23">
              <a:extLst>
                <a:ext uri="{FF2B5EF4-FFF2-40B4-BE49-F238E27FC236}">
                  <a16:creationId xmlns:a16="http://schemas.microsoft.com/office/drawing/2014/main" id="{2C4CEA36-FB25-49CB-BD0A-A11C0DA808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91756" y="2730840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6" name="Picture 23">
              <a:extLst>
                <a:ext uri="{FF2B5EF4-FFF2-40B4-BE49-F238E27FC236}">
                  <a16:creationId xmlns:a16="http://schemas.microsoft.com/office/drawing/2014/main" id="{21EE3FD5-2B8D-4F38-819B-9CC2A6FA38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0151" y="2445579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7" name="Picture 23">
              <a:extLst>
                <a:ext uri="{FF2B5EF4-FFF2-40B4-BE49-F238E27FC236}">
                  <a16:creationId xmlns:a16="http://schemas.microsoft.com/office/drawing/2014/main" id="{82DAF7F7-9875-4F06-A5FF-8C55B8A583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0034" y="2834301"/>
              <a:ext cx="416457" cy="27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8" name="Picture 23">
              <a:extLst>
                <a:ext uri="{FF2B5EF4-FFF2-40B4-BE49-F238E27FC236}">
                  <a16:creationId xmlns:a16="http://schemas.microsoft.com/office/drawing/2014/main" id="{76C5BF4C-0044-4605-8A7B-F9CE0AECEC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2703" y="3318210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9" name="Picture 23">
              <a:extLst>
                <a:ext uri="{FF2B5EF4-FFF2-40B4-BE49-F238E27FC236}">
                  <a16:creationId xmlns:a16="http://schemas.microsoft.com/office/drawing/2014/main" id="{5CE5472E-6A8C-4F33-BB8D-730487EA9E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2899" y="2111615"/>
              <a:ext cx="416457" cy="273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5">
            <a:extLst>
              <a:ext uri="{FF2B5EF4-FFF2-40B4-BE49-F238E27FC236}">
                <a16:creationId xmlns:a16="http://schemas.microsoft.com/office/drawing/2014/main" id="{51EDC488-86BE-4150-B5F9-706F768F73B3}"/>
              </a:ext>
            </a:extLst>
          </p:cNvPr>
          <p:cNvGrpSpPr>
            <a:grpSpLocks/>
          </p:cNvGrpSpPr>
          <p:nvPr/>
        </p:nvGrpSpPr>
        <p:grpSpPr bwMode="auto">
          <a:xfrm>
            <a:off x="3024188" y="1560513"/>
            <a:ext cx="3082925" cy="4249737"/>
            <a:chOff x="4032972" y="1322082"/>
            <a:chExt cx="1793330" cy="2474043"/>
          </a:xfrm>
        </p:grpSpPr>
        <p:pic>
          <p:nvPicPr>
            <p:cNvPr id="20486" name="Picture 6">
              <a:hlinkClick r:id="rId2" action="ppaction://hlinksldjump"/>
              <a:extLst>
                <a:ext uri="{FF2B5EF4-FFF2-40B4-BE49-F238E27FC236}">
                  <a16:creationId xmlns:a16="http://schemas.microsoft.com/office/drawing/2014/main" id="{48279DC0-F68F-4E94-B730-028ECAA5A7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972" y="1322082"/>
              <a:ext cx="1793330" cy="247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7" name="Picture 10">
              <a:extLst>
                <a:ext uri="{FF2B5EF4-FFF2-40B4-BE49-F238E27FC236}">
                  <a16:creationId xmlns:a16="http://schemas.microsoft.com/office/drawing/2014/main" id="{9DA5E19B-6D28-4A49-B899-4F7314F6CB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472368" y="2586001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Picture 10">
              <a:extLst>
                <a:ext uri="{FF2B5EF4-FFF2-40B4-BE49-F238E27FC236}">
                  <a16:creationId xmlns:a16="http://schemas.microsoft.com/office/drawing/2014/main" id="{5424A2D4-351C-4559-B01D-6E96F4A99D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167425" y="1832996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9" name="Picture 10">
              <a:extLst>
                <a:ext uri="{FF2B5EF4-FFF2-40B4-BE49-F238E27FC236}">
                  <a16:creationId xmlns:a16="http://schemas.microsoft.com/office/drawing/2014/main" id="{17D0792B-6A3D-44C7-BC90-8A9BB74CBA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673080" y="2531967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0" name="Picture 10">
              <a:extLst>
                <a:ext uri="{FF2B5EF4-FFF2-40B4-BE49-F238E27FC236}">
                  <a16:creationId xmlns:a16="http://schemas.microsoft.com/office/drawing/2014/main" id="{CF2AF601-3223-4709-B4CC-8D1864A48B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301691" y="1886051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Picture 10">
              <a:extLst>
                <a:ext uri="{FF2B5EF4-FFF2-40B4-BE49-F238E27FC236}">
                  <a16:creationId xmlns:a16="http://schemas.microsoft.com/office/drawing/2014/main" id="{4AC28297-050B-46BD-9855-2361CD28C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282952" y="2588153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Picture 10">
              <a:extLst>
                <a:ext uri="{FF2B5EF4-FFF2-40B4-BE49-F238E27FC236}">
                  <a16:creationId xmlns:a16="http://schemas.microsoft.com/office/drawing/2014/main" id="{7240E591-963F-412F-B5AB-B6F81D7C16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5087066" y="2640035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Picture 10">
              <a:extLst>
                <a:ext uri="{FF2B5EF4-FFF2-40B4-BE49-F238E27FC236}">
                  <a16:creationId xmlns:a16="http://schemas.microsoft.com/office/drawing/2014/main" id="{924B2698-1494-4198-9550-4751D00FFE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415294" y="1889779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0">
              <a:extLst>
                <a:ext uri="{FF2B5EF4-FFF2-40B4-BE49-F238E27FC236}">
                  <a16:creationId xmlns:a16="http://schemas.microsoft.com/office/drawing/2014/main" id="{2DA78D98-D662-4474-A981-50CA9BFD3D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94767" flipH="1">
              <a:off x="4616006" y="1835745"/>
              <a:ext cx="124191" cy="1039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3" name="Title 1">
            <a:extLst>
              <a:ext uri="{FF2B5EF4-FFF2-40B4-BE49-F238E27FC236}">
                <a16:creationId xmlns:a16="http://schemas.microsoft.com/office/drawing/2014/main" id="{453E2CED-F1E4-4A93-BF31-04F68C35F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549275"/>
            <a:ext cx="8220075" cy="993775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Twinkl SemiBold" pitchFamily="2" charset="0"/>
              </a:rPr>
              <a:t>Try Again! </a:t>
            </a:r>
            <a:endParaRPr lang="en-GB" altLang="en-US" sz="4000" b="1">
              <a:latin typeface="Twinkl SemiBold" pitchFamily="2" charset="0"/>
            </a:endParaRPr>
          </a:p>
        </p:txBody>
      </p:sp>
      <p:sp>
        <p:nvSpPr>
          <p:cNvPr id="6" name="Oval 5">
            <a:hlinkClick r:id="rId5" action="ppaction://hlinksldjump"/>
            <a:extLst>
              <a:ext uri="{FF2B5EF4-FFF2-40B4-BE49-F238E27FC236}">
                <a16:creationId xmlns:a16="http://schemas.microsoft.com/office/drawing/2014/main" id="{B55457F9-0650-4BE1-93B7-6E2E02585A0F}"/>
              </a:ext>
            </a:extLst>
          </p:cNvPr>
          <p:cNvSpPr/>
          <p:nvPr/>
        </p:nvSpPr>
        <p:spPr>
          <a:xfrm>
            <a:off x="755650" y="5122863"/>
            <a:ext cx="969963" cy="969962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20485" name="Picture 9">
            <a:extLst>
              <a:ext uri="{FF2B5EF4-FFF2-40B4-BE49-F238E27FC236}">
                <a16:creationId xmlns:a16="http://schemas.microsoft.com/office/drawing/2014/main" id="{1ABE07F4-C108-48A3-9FF5-82ED0FCF8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888" y="1889125"/>
            <a:ext cx="307022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>
            <a:extLst>
              <a:ext uri="{FF2B5EF4-FFF2-40B4-BE49-F238E27FC236}">
                <a16:creationId xmlns:a16="http://schemas.microsoft.com/office/drawing/2014/main" id="{109F0B51-9C1C-4C61-BFDE-75EF1A5F1342}"/>
              </a:ext>
            </a:extLst>
          </p:cNvPr>
          <p:cNvGrpSpPr>
            <a:grpSpLocks/>
          </p:cNvGrpSpPr>
          <p:nvPr/>
        </p:nvGrpSpPr>
        <p:grpSpPr bwMode="auto">
          <a:xfrm>
            <a:off x="3038475" y="1484313"/>
            <a:ext cx="3222625" cy="4449762"/>
            <a:chOff x="5159249" y="3795713"/>
            <a:chExt cx="1792287" cy="2474912"/>
          </a:xfrm>
        </p:grpSpPr>
        <p:pic>
          <p:nvPicPr>
            <p:cNvPr id="21510" name="Picture 8">
              <a:hlinkClick r:id="rId2" action="ppaction://hlinksldjump"/>
              <a:extLst>
                <a:ext uri="{FF2B5EF4-FFF2-40B4-BE49-F238E27FC236}">
                  <a16:creationId xmlns:a16="http://schemas.microsoft.com/office/drawing/2014/main" id="{2BA95010-29ED-4FB0-820B-55EDC7A3EC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249" y="3795713"/>
              <a:ext cx="1792287" cy="2474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11" name="Group 1">
              <a:extLst>
                <a:ext uri="{FF2B5EF4-FFF2-40B4-BE49-F238E27FC236}">
                  <a16:creationId xmlns:a16="http://schemas.microsoft.com/office/drawing/2014/main" id="{0049BE3C-69EB-4D9E-A588-7B4AF9D15D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2658" y="4396535"/>
              <a:ext cx="1065467" cy="1747511"/>
              <a:chOff x="5438850" y="4351753"/>
              <a:chExt cx="1237843" cy="2030231"/>
            </a:xfrm>
          </p:grpSpPr>
          <p:pic>
            <p:nvPicPr>
              <p:cNvPr id="21512" name="Picture 22">
                <a:extLst>
                  <a:ext uri="{FF2B5EF4-FFF2-40B4-BE49-F238E27FC236}">
                    <a16:creationId xmlns:a16="http://schemas.microsoft.com/office/drawing/2014/main" id="{F9A1FCB1-1157-47A3-A3DE-FD23E2BC0E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321741" y="454005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3" name="Picture 22">
                <a:extLst>
                  <a:ext uri="{FF2B5EF4-FFF2-40B4-BE49-F238E27FC236}">
                    <a16:creationId xmlns:a16="http://schemas.microsoft.com/office/drawing/2014/main" id="{31700A96-645F-456A-9B35-0C7B97EBDE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216849" y="4468862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4" name="Picture 22">
                <a:extLst>
                  <a:ext uri="{FF2B5EF4-FFF2-40B4-BE49-F238E27FC236}">
                    <a16:creationId xmlns:a16="http://schemas.microsoft.com/office/drawing/2014/main" id="{8C05CE5A-95DB-4147-8DA0-17B05E03F72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416032" y="4881963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5" name="Picture 22">
                <a:extLst>
                  <a:ext uri="{FF2B5EF4-FFF2-40B4-BE49-F238E27FC236}">
                    <a16:creationId xmlns:a16="http://schemas.microsoft.com/office/drawing/2014/main" id="{CF6C2C22-B882-4D07-8DBF-076422CAB9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62524" y="4881964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6" name="Picture 22">
                <a:extLst>
                  <a:ext uri="{FF2B5EF4-FFF2-40B4-BE49-F238E27FC236}">
                    <a16:creationId xmlns:a16="http://schemas.microsoft.com/office/drawing/2014/main" id="{C687F25F-0EA2-4DAC-B448-E67551F798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311140" y="4810769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7" name="Picture 22">
                <a:extLst>
                  <a:ext uri="{FF2B5EF4-FFF2-40B4-BE49-F238E27FC236}">
                    <a16:creationId xmlns:a16="http://schemas.microsoft.com/office/drawing/2014/main" id="{75D4F1B0-F9CA-42BE-9B53-76CC0D9B0C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768233" y="454005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8" name="Picture 22">
                <a:extLst>
                  <a:ext uri="{FF2B5EF4-FFF2-40B4-BE49-F238E27FC236}">
                    <a16:creationId xmlns:a16="http://schemas.microsoft.com/office/drawing/2014/main" id="{5B576D3C-86D2-4F3D-9BCB-F765DF521E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360761" y="5282805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19" name="Picture 22">
                <a:extLst>
                  <a:ext uri="{FF2B5EF4-FFF2-40B4-BE49-F238E27FC236}">
                    <a16:creationId xmlns:a16="http://schemas.microsoft.com/office/drawing/2014/main" id="{81DF5CC3-374E-40CF-8E3D-81AE74C56B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07253" y="528280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0" name="Picture 22">
                <a:extLst>
                  <a:ext uri="{FF2B5EF4-FFF2-40B4-BE49-F238E27FC236}">
                    <a16:creationId xmlns:a16="http://schemas.microsoft.com/office/drawing/2014/main" id="{45788C73-DFBC-4CC3-9A03-EBFF4285AB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255869" y="5211611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1" name="Picture 22">
                <a:extLst>
                  <a:ext uri="{FF2B5EF4-FFF2-40B4-BE49-F238E27FC236}">
                    <a16:creationId xmlns:a16="http://schemas.microsoft.com/office/drawing/2014/main" id="{5979CF8F-7231-4C6B-8E91-39EB9A9FCA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441236" y="5656116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2" name="Picture 22">
                <a:extLst>
                  <a:ext uri="{FF2B5EF4-FFF2-40B4-BE49-F238E27FC236}">
                    <a16:creationId xmlns:a16="http://schemas.microsoft.com/office/drawing/2014/main" id="{3DE7A0E6-B551-42D4-B8D9-FB9CC46CC2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887728" y="5656117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3" name="Picture 22">
                <a:extLst>
                  <a:ext uri="{FF2B5EF4-FFF2-40B4-BE49-F238E27FC236}">
                    <a16:creationId xmlns:a16="http://schemas.microsoft.com/office/drawing/2014/main" id="{4D0AB370-F58A-4D0F-839A-3874309456A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6336344" y="5584922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4" name="Picture 22">
                <a:extLst>
                  <a:ext uri="{FF2B5EF4-FFF2-40B4-BE49-F238E27FC236}">
                    <a16:creationId xmlns:a16="http://schemas.microsoft.com/office/drawing/2014/main" id="{0BD51709-CDA2-4417-8D9A-DE1694FB48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2732926">
                <a:off x="5967800" y="6041635"/>
                <a:ext cx="457458" cy="223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1507" name="Title 1">
            <a:extLst>
              <a:ext uri="{FF2B5EF4-FFF2-40B4-BE49-F238E27FC236}">
                <a16:creationId xmlns:a16="http://schemas.microsoft.com/office/drawing/2014/main" id="{7675B818-E9B1-48B2-B79E-7D79462C4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549275"/>
            <a:ext cx="8220075" cy="993775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>
                <a:latin typeface="Twinkl SemiBold" pitchFamily="2" charset="0"/>
              </a:rPr>
              <a:t>Try Again! </a:t>
            </a:r>
            <a:endParaRPr lang="en-GB" altLang="en-US" sz="4000" b="1">
              <a:latin typeface="Twinkl SemiBold" pitchFamily="2" charset="0"/>
            </a:endParaRPr>
          </a:p>
        </p:txBody>
      </p:sp>
      <p:sp>
        <p:nvSpPr>
          <p:cNvPr id="5" name="Oval 4">
            <a:hlinkClick r:id="rId5" action="ppaction://hlinksldjump"/>
            <a:extLst>
              <a:ext uri="{FF2B5EF4-FFF2-40B4-BE49-F238E27FC236}">
                <a16:creationId xmlns:a16="http://schemas.microsoft.com/office/drawing/2014/main" id="{444C79E1-6F37-4831-8DBA-CD72F58B4A1F}"/>
              </a:ext>
            </a:extLst>
          </p:cNvPr>
          <p:cNvSpPr/>
          <p:nvPr/>
        </p:nvSpPr>
        <p:spPr>
          <a:xfrm>
            <a:off x="755650" y="5122863"/>
            <a:ext cx="969963" cy="969962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21509" name="Picture 9">
            <a:extLst>
              <a:ext uri="{FF2B5EF4-FFF2-40B4-BE49-F238E27FC236}">
                <a16:creationId xmlns:a16="http://schemas.microsoft.com/office/drawing/2014/main" id="{CA017A31-F978-4315-9EF9-7C4846707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125" y="1954213"/>
            <a:ext cx="3070225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087CCEB8-4B25-4679-85FC-24D0F21E2F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/>
              <a:t>Numbers as Labels</a:t>
            </a:r>
            <a:endParaRPr lang="en-GB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6E2F6180-8F35-47E6-8D34-E8AFE97ED2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3" y="2638425"/>
            <a:ext cx="381635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/>
              <a:t>Have you noticed how numbers can be used for labels too? For example, the number on a bus or the number on a door.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dirty="0"/>
              <a:t>Have you ever seen a house with a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on the door?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838694" y="4076431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5297488" y="1343025"/>
            <a:ext cx="2379662" cy="4749800"/>
            <a:chOff x="5297488" y="1343025"/>
            <a:chExt cx="2379662" cy="474980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39314C1-C641-42A2-A9B2-B8CCBF7BF7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7488" y="1343025"/>
              <a:ext cx="2379662" cy="4749800"/>
              <a:chOff x="5297488" y="1343025"/>
              <a:chExt cx="2379662" cy="4749800"/>
            </a:xfrm>
          </p:grpSpPr>
          <p:pic>
            <p:nvPicPr>
              <p:cNvPr id="22533" name="Picture 4">
                <a:extLst>
                  <a:ext uri="{FF2B5EF4-FFF2-40B4-BE49-F238E27FC236}">
                    <a16:creationId xmlns:a16="http://schemas.microsoft.com/office/drawing/2014/main" id="{185B5644-0DA7-43A5-B529-0BE512CC11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7488" y="1343025"/>
                <a:ext cx="2379662" cy="4749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A52F03D6-FC70-4D40-8735-F4594F789673}"/>
                  </a:ext>
                </a:extLst>
              </p:cNvPr>
              <p:cNvSpPr/>
              <p:nvPr/>
            </p:nvSpPr>
            <p:spPr>
              <a:xfrm>
                <a:off x="6297613" y="2043113"/>
                <a:ext cx="381000" cy="37941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sp>
            <p:nvSpPr>
              <p:cNvPr id="22535" name="TextBox 5">
                <a:extLst>
                  <a:ext uri="{FF2B5EF4-FFF2-40B4-BE49-F238E27FC236}">
                    <a16:creationId xmlns:a16="http://schemas.microsoft.com/office/drawing/2014/main" id="{E4B92687-6968-4522-BDC5-F598AC535C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252403" y="1993900"/>
                <a:ext cx="509588" cy="461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anose="02000503030000020003" pitchFamily="50" charset="0"/>
                    <a:cs typeface="Sassoon Infant Rg" panose="02000503030000020003" pitchFamily="50" charset="0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GB" altLang="en-US" sz="2400" b="1" dirty="0">
                    <a:noFill/>
                  </a:rPr>
                  <a:t>1</a:t>
                </a:r>
                <a:r>
                  <a:rPr lang="en-GB" altLang="en-US" sz="2400" b="1" dirty="0">
                    <a:solidFill>
                      <a:schemeClr val="tx1"/>
                    </a:solidFill>
                  </a:rPr>
                  <a:t>7</a:t>
                </a:r>
              </a:p>
            </p:txBody>
          </p:sp>
        </p:grpSp>
        <p:sp>
          <p:nvSpPr>
            <p:cNvPr id="9" name="Rounded Rectangle 8"/>
            <p:cNvSpPr/>
            <p:nvPr/>
          </p:nvSpPr>
          <p:spPr>
            <a:xfrm>
              <a:off x="6407449" y="2136828"/>
              <a:ext cx="45719" cy="193198"/>
            </a:xfrm>
            <a:prstGeom prst="roundRect">
              <a:avLst>
                <a:gd name="adj" fmla="val 3225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BB8FC87E-D1BA-49AD-8180-436DF21783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r>
              <a:rPr lang="en-GB" altLang="en-US"/>
              <a:t>Numbers Everywhere!</a:t>
            </a:r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AFE4D92C-B96C-42A6-86CA-C6E381780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65250"/>
            <a:ext cx="7632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tx1"/>
                </a:solidFill>
              </a:rPr>
              <a:t>Have you ever looked for numbers in your classroom or on your walk to school? Numbers are everywhere! Can you spot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</a:t>
            </a:r>
            <a:br>
              <a:rPr lang="en-US" altLang="en-US" dirty="0">
                <a:solidFill>
                  <a:schemeClr val="tx1"/>
                </a:solidFill>
              </a:rPr>
            </a:br>
            <a:r>
              <a:rPr lang="en-US" altLang="en-US" dirty="0">
                <a:solidFill>
                  <a:schemeClr val="tx1"/>
                </a:solidFill>
              </a:rPr>
              <a:t>in your classroom?</a:t>
            </a:r>
          </a:p>
        </p:txBody>
      </p:sp>
      <p:pic>
        <p:nvPicPr>
          <p:cNvPr id="23556" name="Picture 1">
            <a:extLst>
              <a:ext uri="{FF2B5EF4-FFF2-40B4-BE49-F238E27FC236}">
                <a16:creationId xmlns:a16="http://schemas.microsoft.com/office/drawing/2014/main" id="{B754EA4D-31C5-4E27-B0F8-BDE5AA594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313" y="2289175"/>
            <a:ext cx="5159375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C7C88D-C89B-4779-B839-96E76A352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" r="5759"/>
          <a:stretch>
            <a:fillRect/>
          </a:stretch>
        </p:blipFill>
        <p:spPr bwMode="auto">
          <a:xfrm>
            <a:off x="1992313" y="2289175"/>
            <a:ext cx="5159375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7572922" y="175197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26B3C6C4-7E4E-48BA-90E8-F2D93DBEDB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Number </a:t>
            </a:r>
            <a:r>
              <a:rPr lang="en-GB" altLang="en-US" dirty="0">
                <a:noFill/>
              </a:rPr>
              <a:t>1</a:t>
            </a:r>
            <a:r>
              <a:rPr lang="en-GB" altLang="en-US" dirty="0"/>
              <a:t>7 Challenges</a:t>
            </a:r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4C1E671E-3820-4DF5-BDED-34732F48A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" y="1336675"/>
            <a:ext cx="8080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Are you ready for a challenge?</a:t>
            </a:r>
            <a:br>
              <a:rPr lang="en-US" altLang="en-US">
                <a:solidFill>
                  <a:schemeClr val="tx1"/>
                </a:solidFill>
              </a:rPr>
            </a:br>
            <a:r>
              <a:rPr lang="en-US" altLang="en-US">
                <a:solidFill>
                  <a:schemeClr val="tx1"/>
                </a:solidFill>
              </a:rPr>
              <a:t>Click on the stars to make a challenge appear.</a:t>
            </a:r>
          </a:p>
        </p:txBody>
      </p:sp>
      <p:pic>
        <p:nvPicPr>
          <p:cNvPr id="24580" name="Picture 4">
            <a:hlinkClick r:id="rId2" action="ppaction://hlinksldjump"/>
            <a:extLst>
              <a:ext uri="{FF2B5EF4-FFF2-40B4-BE49-F238E27FC236}">
                <a16:creationId xmlns:a16="http://schemas.microsoft.com/office/drawing/2014/main" id="{0C55218B-012F-43C4-AF29-C7E6FEEF7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29000"/>
            <a:ext cx="2128838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76EBE49F-BB95-4923-9D7A-C65697D01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188" y="2066925"/>
            <a:ext cx="2141537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0">
            <a:hlinkClick r:id="rId6" action="ppaction://hlinksldjump"/>
            <a:extLst>
              <a:ext uri="{FF2B5EF4-FFF2-40B4-BE49-F238E27FC236}">
                <a16:creationId xmlns:a16="http://schemas.microsoft.com/office/drawing/2014/main" id="{8F24926F-A1D3-4E7B-8EE9-199D50056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3408363"/>
            <a:ext cx="2171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2B9B09F9-9FD2-4BE4-A29F-C7B530F834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338" y="2066925"/>
            <a:ext cx="21304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>
            <a:hlinkClick r:id="rId10" action="ppaction://hlinksldjump"/>
            <a:extLst>
              <a:ext uri="{FF2B5EF4-FFF2-40B4-BE49-F238E27FC236}">
                <a16:creationId xmlns:a16="http://schemas.microsoft.com/office/drawing/2014/main" id="{BC0301C0-5704-4D94-B04C-45696D515F78}"/>
              </a:ext>
            </a:extLst>
          </p:cNvPr>
          <p:cNvSpPr/>
          <p:nvPr/>
        </p:nvSpPr>
        <p:spPr>
          <a:xfrm>
            <a:off x="6910388" y="4614863"/>
            <a:ext cx="1477962" cy="1477962"/>
          </a:xfrm>
          <a:prstGeom prst="ellipse">
            <a:avLst/>
          </a:prstGeom>
          <a:solidFill>
            <a:srgbClr val="E600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Finished</a:t>
            </a:r>
          </a:p>
        </p:txBody>
      </p:sp>
      <p:sp>
        <p:nvSpPr>
          <p:cNvPr id="10" name="Rounded Rectangle 9"/>
          <p:cNvSpPr/>
          <p:nvPr/>
        </p:nvSpPr>
        <p:spPr>
          <a:xfrm flipH="1">
            <a:off x="4116906" y="776010"/>
            <a:ext cx="52587" cy="340034"/>
          </a:xfrm>
          <a:prstGeom prst="roundRect">
            <a:avLst>
              <a:gd name="adj" fmla="val 322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66C2882-377D-4BF3-9A49-03347A24EE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>
                <a:latin typeface="Twinkl" pitchFamily="2" charset="0"/>
              </a:rPr>
              <a:t>Challenge</a:t>
            </a:r>
            <a:endParaRPr lang="en-GB" altLang="en-US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FFDCC650-07EE-427E-8A50-903939978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97000"/>
            <a:ext cx="7632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Quickly, find something in the classroom that shows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7. </a:t>
            </a:r>
          </a:p>
        </p:txBody>
      </p:sp>
      <p:sp>
        <p:nvSpPr>
          <p:cNvPr id="25605" name="Rectangle 7">
            <a:extLst>
              <a:ext uri="{FF2B5EF4-FFF2-40B4-BE49-F238E27FC236}">
                <a16:creationId xmlns:a16="http://schemas.microsoft.com/office/drawing/2014/main" id="{067F2340-DD6E-443D-A136-C640AEEFA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413" y="1624013"/>
            <a:ext cx="59880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9600" b="1">
                <a:solidFill>
                  <a:srgbClr val="ED8217"/>
                </a:solidFill>
              </a:rPr>
              <a:t>seventeen</a:t>
            </a:r>
          </a:p>
        </p:txBody>
      </p:sp>
      <p:sp>
        <p:nvSpPr>
          <p:cNvPr id="7" name="Oval 6">
            <a:hlinkClick r:id="rId2" action="ppaction://hlinksldjump"/>
            <a:extLst>
              <a:ext uri="{FF2B5EF4-FFF2-40B4-BE49-F238E27FC236}">
                <a16:creationId xmlns:a16="http://schemas.microsoft.com/office/drawing/2014/main" id="{BAEAF80B-DE8E-4EF8-8C43-362B20A20E4D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2267E6-C121-46E5-B8C2-D5507B4FB1D4}"/>
              </a:ext>
            </a:extLst>
          </p:cNvPr>
          <p:cNvGrpSpPr/>
          <p:nvPr/>
        </p:nvGrpSpPr>
        <p:grpSpPr>
          <a:xfrm>
            <a:off x="5517025" y="3130550"/>
            <a:ext cx="1818754" cy="2370690"/>
            <a:chOff x="5517025" y="3130550"/>
            <a:chExt cx="1818754" cy="2370690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0E527EA-E8D6-481A-862B-24DC8B63A2A1}"/>
                </a:ext>
              </a:extLst>
            </p:cNvPr>
            <p:cNvSpPr/>
            <p:nvPr/>
          </p:nvSpPr>
          <p:spPr bwMode="auto">
            <a:xfrm>
              <a:off x="5517025" y="3621088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51C109F2-200A-4E89-AA15-D0638B6750FB}"/>
                </a:ext>
              </a:extLst>
            </p:cNvPr>
            <p:cNvSpPr/>
            <p:nvPr/>
          </p:nvSpPr>
          <p:spPr bwMode="auto">
            <a:xfrm>
              <a:off x="5993275" y="3621088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8B1C608-89CE-4665-9F83-A0659AA85AFD}"/>
                </a:ext>
              </a:extLst>
            </p:cNvPr>
            <p:cNvSpPr/>
            <p:nvPr/>
          </p:nvSpPr>
          <p:spPr bwMode="auto">
            <a:xfrm>
              <a:off x="6472701" y="3621088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1303245-DAFE-4F58-B557-3B586DF361B1}"/>
                </a:ext>
              </a:extLst>
            </p:cNvPr>
            <p:cNvSpPr/>
            <p:nvPr/>
          </p:nvSpPr>
          <p:spPr bwMode="auto">
            <a:xfrm>
              <a:off x="6942600" y="3621088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9F5F373-76E9-42ED-8833-1889BA17FB66}"/>
                </a:ext>
              </a:extLst>
            </p:cNvPr>
            <p:cNvSpPr/>
            <p:nvPr/>
          </p:nvSpPr>
          <p:spPr bwMode="auto">
            <a:xfrm>
              <a:off x="5517025" y="4117975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E98283A8-CF6F-4CC5-91C4-C02D6A84F048}"/>
                </a:ext>
              </a:extLst>
            </p:cNvPr>
            <p:cNvSpPr/>
            <p:nvPr/>
          </p:nvSpPr>
          <p:spPr bwMode="auto">
            <a:xfrm>
              <a:off x="5993275" y="4117975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B8F5876-C213-488E-A677-D540AFD881A8}"/>
                </a:ext>
              </a:extLst>
            </p:cNvPr>
            <p:cNvSpPr/>
            <p:nvPr/>
          </p:nvSpPr>
          <p:spPr bwMode="auto">
            <a:xfrm>
              <a:off x="6472701" y="4117975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5F09B4E-7167-4D07-AFE1-F4B9C28DDE4E}"/>
                </a:ext>
              </a:extLst>
            </p:cNvPr>
            <p:cNvSpPr/>
            <p:nvPr/>
          </p:nvSpPr>
          <p:spPr bwMode="auto">
            <a:xfrm>
              <a:off x="6942600" y="4117975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3EC45C9-7648-4DA7-BE67-5C8F0BB400AC}"/>
                </a:ext>
              </a:extLst>
            </p:cNvPr>
            <p:cNvSpPr/>
            <p:nvPr/>
          </p:nvSpPr>
          <p:spPr bwMode="auto">
            <a:xfrm>
              <a:off x="5517025" y="4614862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2CF57E7-309D-4167-B69D-2AF6F35A0AC0}"/>
                </a:ext>
              </a:extLst>
            </p:cNvPr>
            <p:cNvSpPr/>
            <p:nvPr/>
          </p:nvSpPr>
          <p:spPr bwMode="auto">
            <a:xfrm>
              <a:off x="5993275" y="4614862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72F05B5E-0FB0-4BEC-988C-1FDB05C7FC9C}"/>
                </a:ext>
              </a:extLst>
            </p:cNvPr>
            <p:cNvSpPr/>
            <p:nvPr/>
          </p:nvSpPr>
          <p:spPr bwMode="auto">
            <a:xfrm>
              <a:off x="6472701" y="4614862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68A9922-5A0E-4F70-B078-9C3C7899A36D}"/>
                </a:ext>
              </a:extLst>
            </p:cNvPr>
            <p:cNvSpPr/>
            <p:nvPr/>
          </p:nvSpPr>
          <p:spPr bwMode="auto">
            <a:xfrm>
              <a:off x="6942600" y="4614862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CD7248CE-11D5-4D6E-8B49-A551002D81F8}"/>
                </a:ext>
              </a:extLst>
            </p:cNvPr>
            <p:cNvSpPr/>
            <p:nvPr/>
          </p:nvSpPr>
          <p:spPr bwMode="auto">
            <a:xfrm>
              <a:off x="6943666" y="5109127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9ED5B6C7-6980-4B2B-9487-A606F0A466FB}"/>
                </a:ext>
              </a:extLst>
            </p:cNvPr>
            <p:cNvSpPr/>
            <p:nvPr/>
          </p:nvSpPr>
          <p:spPr bwMode="auto">
            <a:xfrm>
              <a:off x="5517025" y="3130550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62386E4C-8868-4101-A8CF-CD5A78E33156}"/>
                </a:ext>
              </a:extLst>
            </p:cNvPr>
            <p:cNvSpPr/>
            <p:nvPr/>
          </p:nvSpPr>
          <p:spPr bwMode="auto">
            <a:xfrm>
              <a:off x="5993275" y="3130550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E3A56109-CF84-488F-BDDC-16F9600D2FAF}"/>
                </a:ext>
              </a:extLst>
            </p:cNvPr>
            <p:cNvSpPr/>
            <p:nvPr/>
          </p:nvSpPr>
          <p:spPr bwMode="auto">
            <a:xfrm>
              <a:off x="6472701" y="3130550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BBD8E11B-103C-4DF7-A4C3-0456569FD632}"/>
                </a:ext>
              </a:extLst>
            </p:cNvPr>
            <p:cNvSpPr/>
            <p:nvPr/>
          </p:nvSpPr>
          <p:spPr bwMode="auto">
            <a:xfrm>
              <a:off x="6942600" y="3130550"/>
              <a:ext cx="392113" cy="392113"/>
            </a:xfrm>
            <a:prstGeom prst="ellipse">
              <a:avLst/>
            </a:prstGeom>
            <a:solidFill>
              <a:srgbClr val="CA46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EF71760-6AAD-46CD-98F9-BF7919A9DB52}"/>
              </a:ext>
            </a:extLst>
          </p:cNvPr>
          <p:cNvGrpSpPr>
            <a:grpSpLocks/>
          </p:cNvGrpSpPr>
          <p:nvPr/>
        </p:nvGrpSpPr>
        <p:grpSpPr bwMode="auto">
          <a:xfrm>
            <a:off x="7544718" y="2973288"/>
            <a:ext cx="960993" cy="3283148"/>
            <a:chOff x="4064000" y="1830388"/>
            <a:chExt cx="1043918" cy="3568701"/>
          </a:xfrm>
        </p:grpSpPr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0C61674-8E40-49A6-A98B-EDB2C9737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0" y="1830388"/>
              <a:ext cx="467350" cy="356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">
              <a:extLst>
                <a:ext uri="{FF2B5EF4-FFF2-40B4-BE49-F238E27FC236}">
                  <a16:creationId xmlns:a16="http://schemas.microsoft.com/office/drawing/2014/main" id="{F3FEA712-8591-4878-AE50-1CBF68D5B9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216" y="2845943"/>
              <a:ext cx="461702" cy="2553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CA311E0-C52E-4B08-9E03-AFE1467A95F3}"/>
              </a:ext>
            </a:extLst>
          </p:cNvPr>
          <p:cNvGrpSpPr>
            <a:grpSpLocks/>
          </p:cNvGrpSpPr>
          <p:nvPr/>
        </p:nvGrpSpPr>
        <p:grpSpPr bwMode="auto">
          <a:xfrm rot="20849919">
            <a:off x="3228637" y="3588946"/>
            <a:ext cx="2046353" cy="2419027"/>
            <a:chOff x="4821238" y="1530350"/>
            <a:chExt cx="3390670" cy="4008438"/>
          </a:xfrm>
        </p:grpSpPr>
        <p:pic>
          <p:nvPicPr>
            <p:cNvPr id="42" name="Picture 8">
              <a:extLst>
                <a:ext uri="{FF2B5EF4-FFF2-40B4-BE49-F238E27FC236}">
                  <a16:creationId xmlns:a16="http://schemas.microsoft.com/office/drawing/2014/main" id="{A6AF93A9-11F7-43EE-AE83-C9E2B8F134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238" y="1530350"/>
              <a:ext cx="1610165" cy="400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1">
              <a:extLst>
                <a:ext uri="{FF2B5EF4-FFF2-40B4-BE49-F238E27FC236}">
                  <a16:creationId xmlns:a16="http://schemas.microsoft.com/office/drawing/2014/main" id="{EB4C28AB-9A97-483C-AC04-A8819758B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9014" y="2365374"/>
              <a:ext cx="1622894" cy="317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" name="Rounded Rectangle 45"/>
          <p:cNvSpPr/>
          <p:nvPr/>
        </p:nvSpPr>
        <p:spPr>
          <a:xfrm rot="684934">
            <a:off x="1038694" y="2986983"/>
            <a:ext cx="294384" cy="1408364"/>
          </a:xfrm>
          <a:prstGeom prst="roundRect">
            <a:avLst>
              <a:gd name="adj" fmla="val 3225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/>
          <p:cNvSpPr txBox="1"/>
          <p:nvPr/>
        </p:nvSpPr>
        <p:spPr>
          <a:xfrm rot="769654">
            <a:off x="1360306" y="2480769"/>
            <a:ext cx="82039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ln w="28575">
                  <a:solidFill>
                    <a:sysClr val="windowText" lastClr="000000"/>
                  </a:solidFill>
                </a:ln>
                <a:solidFill>
                  <a:schemeClr val="bg1"/>
                </a:solidFill>
              </a:rPr>
              <a:t>7</a:t>
            </a:r>
          </a:p>
        </p:txBody>
      </p:sp>
      <p:grpSp>
        <p:nvGrpSpPr>
          <p:cNvPr id="11" name="Group 10"/>
          <p:cNvGrpSpPr/>
          <p:nvPr/>
        </p:nvGrpSpPr>
        <p:grpSpPr>
          <a:xfrm rot="21259743">
            <a:off x="1215338" y="3052926"/>
            <a:ext cx="135000" cy="282255"/>
            <a:chOff x="1253008" y="2206697"/>
            <a:chExt cx="135000" cy="282255"/>
          </a:xfrm>
        </p:grpSpPr>
        <p:cxnSp>
          <p:nvCxnSpPr>
            <p:cNvPr id="9" name="Straight Arrow Connector 8"/>
            <p:cNvCxnSpPr/>
            <p:nvPr/>
          </p:nvCxnSpPr>
          <p:spPr>
            <a:xfrm flipH="1">
              <a:off x="1253008" y="2267443"/>
              <a:ext cx="77317" cy="22150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/>
            <p:nvPr/>
          </p:nvSpPr>
          <p:spPr>
            <a:xfrm>
              <a:off x="1288019" y="2206697"/>
              <a:ext cx="99989" cy="9998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7" name="Group 46"/>
          <p:cNvGrpSpPr/>
          <p:nvPr/>
        </p:nvGrpSpPr>
        <p:grpSpPr>
          <a:xfrm rot="16003678">
            <a:off x="1762280" y="3126821"/>
            <a:ext cx="135000" cy="282255"/>
            <a:chOff x="1253008" y="2206697"/>
            <a:chExt cx="135000" cy="282255"/>
          </a:xfrm>
        </p:grpSpPr>
        <p:cxnSp>
          <p:nvCxnSpPr>
            <p:cNvPr id="48" name="Straight Arrow Connector 47"/>
            <p:cNvCxnSpPr/>
            <p:nvPr/>
          </p:nvCxnSpPr>
          <p:spPr>
            <a:xfrm flipH="1">
              <a:off x="1253008" y="2267443"/>
              <a:ext cx="77317" cy="22150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/>
            <p:cNvSpPr/>
            <p:nvPr/>
          </p:nvSpPr>
          <p:spPr>
            <a:xfrm>
              <a:off x="1288019" y="2206697"/>
              <a:ext cx="99989" cy="9998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7812204" y="1501405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00E51C7F-A884-441B-A960-FF3291C36E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>
                <a:latin typeface="Twinkl" pitchFamily="2" charset="0"/>
              </a:rPr>
              <a:t>Challenge</a:t>
            </a:r>
            <a:endParaRPr lang="en-GB" altLang="en-US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EF3AB41B-8FD3-4FED-9BF4-684AF5BC8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97000"/>
            <a:ext cx="7632700" cy="147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Find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small things. Can you make two groups with the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things?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How many do you have in each group?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Is there another way? 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9" name="Oval 8">
            <a:hlinkClick r:id="rId2" action="ppaction://hlinksldjump"/>
            <a:extLst>
              <a:ext uri="{FF2B5EF4-FFF2-40B4-BE49-F238E27FC236}">
                <a16:creationId xmlns:a16="http://schemas.microsoft.com/office/drawing/2014/main" id="{212A8756-6B51-401C-9156-30CB896AFA79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4A3ABF-58FE-414D-9572-CC76ACBA1F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2547938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2340749-C3F4-447C-8C99-372E09880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150" y="2620963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75F782B-2061-4F30-A1F4-E33CB58B1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3746500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58AAB77-D0FF-4491-B28D-D7BE83BD06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388" y="4006850"/>
            <a:ext cx="7635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B4299A6-4D78-491A-BBAB-498CE7032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863" y="5327650"/>
            <a:ext cx="7635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1B198E8-3869-40DC-A0ED-A65082E67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5129213"/>
            <a:ext cx="7635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1A2ACD15-4C17-45D4-BF0B-ACDCFE683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738" y="3914775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C11FE87-14FF-463D-8F58-9584C29D49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775" y="2663825"/>
            <a:ext cx="763588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AE317755-AABA-4B7B-953C-4AB3D48093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4368800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0BF10727-79F6-45F9-8E2E-F9EB7B5ECB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213" y="3313113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00D2CD2-CEA0-459D-AEFB-C962115030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00" y="2008188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34B63CF-9199-449C-BC10-3B538056B9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713" y="2547938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4DAEF99-2B11-4EC7-AF8B-D828CA49FE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175" y="3055938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924AEA1-89AD-4966-98BD-38F4B24BB4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700" y="3695700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E91537E0-B4CE-4129-B416-9AA705FE2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4297363"/>
            <a:ext cx="765175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6F169653-36CF-4D81-8F01-9ADBB5724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327650"/>
            <a:ext cx="7635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208F05E9-FF01-4892-9DCF-696ED5014E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4513" y="4773613"/>
            <a:ext cx="763587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" name="Straight Connector 21"/>
          <p:cNvCxnSpPr/>
          <p:nvPr/>
        </p:nvCxnSpPr>
        <p:spPr>
          <a:xfrm>
            <a:off x="7025991" y="148174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722807" y="148174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2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3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5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7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4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5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7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9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0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2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2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2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2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8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9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1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3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4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5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27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0">
            <a:extLst>
              <a:ext uri="{FF2B5EF4-FFF2-40B4-BE49-F238E27FC236}">
                <a16:creationId xmlns:a16="http://schemas.microsoft.com/office/drawing/2014/main" id="{91C526A5-297B-40C6-8CF8-83096DE8F7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sz="3600"/>
              <a:t>All about the Number…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DAE38F-D38A-4D85-999A-EC93E9F8EDE2}"/>
              </a:ext>
            </a:extLst>
          </p:cNvPr>
          <p:cNvSpPr/>
          <p:nvPr/>
        </p:nvSpPr>
        <p:spPr>
          <a:xfrm>
            <a:off x="2293938" y="1404938"/>
            <a:ext cx="4556125" cy="4554537"/>
          </a:xfrm>
          <a:prstGeom prst="ellipse">
            <a:avLst/>
          </a:prstGeom>
          <a:solidFill>
            <a:srgbClr val="F9B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solidFill>
                <a:srgbClr val="003E15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17026" y="1247775"/>
            <a:ext cx="4327525" cy="4710113"/>
            <a:chOff x="2217026" y="1247775"/>
            <a:chExt cx="4327525" cy="471011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F7A879B-C597-4000-AFF3-93FC4F0406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17026" y="1247775"/>
              <a:ext cx="4327525" cy="471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30000" b="1" dirty="0">
                  <a:noFill/>
                </a:rPr>
                <a:t>1</a:t>
              </a:r>
              <a:r>
                <a:rPr lang="en-GB" altLang="en-US" sz="30000" b="1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2" name="Rounded Rectangle 1"/>
            <p:cNvSpPr/>
            <p:nvPr/>
          </p:nvSpPr>
          <p:spPr>
            <a:xfrm>
              <a:off x="3445984" y="2398712"/>
              <a:ext cx="520118" cy="2542403"/>
            </a:xfrm>
            <a:prstGeom prst="roundRect">
              <a:avLst>
                <a:gd name="adj" fmla="val 3225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B1694377-7848-4CE9-931E-A9E5D59036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Challenge</a:t>
            </a: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B3F07D40-FC98-4590-9A4D-8D0E38811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825" y="1390650"/>
            <a:ext cx="3552825" cy="34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Can you tap your head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times?</a:t>
            </a:r>
          </a:p>
        </p:txBody>
      </p:sp>
      <p:sp>
        <p:nvSpPr>
          <p:cNvPr id="5" name="Oval 4">
            <a:hlinkClick r:id="rId2" action="ppaction://hlinksldjump"/>
            <a:extLst>
              <a:ext uri="{FF2B5EF4-FFF2-40B4-BE49-F238E27FC236}">
                <a16:creationId xmlns:a16="http://schemas.microsoft.com/office/drawing/2014/main" id="{20D38032-E7BC-4405-BC8C-5706EF853ABB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579466-D0EE-45CC-A034-719974787D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1878013"/>
            <a:ext cx="1687513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5368107" y="1473200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99836438-7B6A-413A-8FD5-2BFB4A0A4D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Challenge</a:t>
            </a: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1E57F21D-99B7-4552-996D-A1495AAA9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1376363"/>
            <a:ext cx="7237413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Find a partner.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Together, can you show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fingers?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How many different ways can you find?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6" name="Oval 5">
            <a:hlinkClick r:id="rId2" action="ppaction://hlinksldjump"/>
            <a:extLst>
              <a:ext uri="{FF2B5EF4-FFF2-40B4-BE49-F238E27FC236}">
                <a16:creationId xmlns:a16="http://schemas.microsoft.com/office/drawing/2014/main" id="{E1226046-5E05-4683-8878-84224BBCB835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A9A702-D2B5-4C09-9E58-4C0D6685B796}"/>
              </a:ext>
            </a:extLst>
          </p:cNvPr>
          <p:cNvGrpSpPr>
            <a:grpSpLocks/>
          </p:cNvGrpSpPr>
          <p:nvPr/>
        </p:nvGrpSpPr>
        <p:grpSpPr bwMode="auto">
          <a:xfrm>
            <a:off x="1400175" y="2374900"/>
            <a:ext cx="6142038" cy="2795588"/>
            <a:chOff x="-4986074" y="196068"/>
            <a:chExt cx="12367624" cy="5630021"/>
          </a:xfrm>
        </p:grpSpPr>
        <p:pic>
          <p:nvPicPr>
            <p:cNvPr id="28678" name="Picture 1">
              <a:extLst>
                <a:ext uri="{FF2B5EF4-FFF2-40B4-BE49-F238E27FC236}">
                  <a16:creationId xmlns:a16="http://schemas.microsoft.com/office/drawing/2014/main" id="{7C83B0CC-38AE-4BC6-B125-97B5486F8C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273" b="12927"/>
            <a:stretch>
              <a:fillRect/>
            </a:stretch>
          </p:blipFill>
          <p:spPr bwMode="auto">
            <a:xfrm>
              <a:off x="0" y="196068"/>
              <a:ext cx="7381550" cy="5630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9" name="Picture 2">
              <a:extLst>
                <a:ext uri="{FF2B5EF4-FFF2-40B4-BE49-F238E27FC236}">
                  <a16:creationId xmlns:a16="http://schemas.microsoft.com/office/drawing/2014/main" id="{B8FD4355-EE6A-4E7C-B87B-45F964263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28" b="12927"/>
            <a:stretch>
              <a:fillRect/>
            </a:stretch>
          </p:blipFill>
          <p:spPr bwMode="auto">
            <a:xfrm>
              <a:off x="-4986074" y="196068"/>
              <a:ext cx="7769733" cy="56300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8" name="Straight Connector 7"/>
          <p:cNvCxnSpPr/>
          <p:nvPr/>
        </p:nvCxnSpPr>
        <p:spPr>
          <a:xfrm>
            <a:off x="5342470" y="1828889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D73D3A71-79DF-4191-8E18-87BAFBD84D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US" altLang="en-US">
                <a:latin typeface="Twinkl" pitchFamily="2" charset="0"/>
              </a:rPr>
              <a:t>Congratulations!</a:t>
            </a:r>
            <a:endParaRPr lang="en-GB" altLang="en-US"/>
          </a:p>
        </p:txBody>
      </p:sp>
      <p:sp>
        <p:nvSpPr>
          <p:cNvPr id="29699" name="Rectangle 6">
            <a:extLst>
              <a:ext uri="{FF2B5EF4-FFF2-40B4-BE49-F238E27FC236}">
                <a16:creationId xmlns:a16="http://schemas.microsoft.com/office/drawing/2014/main" id="{D110A77A-C002-479C-8376-B61768210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443038"/>
            <a:ext cx="4572000" cy="120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/>
              <a:t>You are now an expert on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7.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give yourself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 pats on the back?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give yourself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 claps?</a:t>
            </a:r>
          </a:p>
        </p:txBody>
      </p:sp>
      <p:pic>
        <p:nvPicPr>
          <p:cNvPr id="29700" name="Picture 8">
            <a:extLst>
              <a:ext uri="{FF2B5EF4-FFF2-40B4-BE49-F238E27FC236}">
                <a16:creationId xmlns:a16="http://schemas.microsoft.com/office/drawing/2014/main" id="{7A34FA76-B3EB-4BD8-B36D-9E4636F51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"/>
          <a:stretch>
            <a:fillRect/>
          </a:stretch>
        </p:blipFill>
        <p:spPr bwMode="auto">
          <a:xfrm>
            <a:off x="5646738" y="3973513"/>
            <a:ext cx="3030537" cy="23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7">
            <a:extLst>
              <a:ext uri="{FF2B5EF4-FFF2-40B4-BE49-F238E27FC236}">
                <a16:creationId xmlns:a16="http://schemas.microsoft.com/office/drawing/2014/main" id="{B9BF43AC-48C5-4AFE-919C-A9D355767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25" y="2466448"/>
            <a:ext cx="39941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6600" b="1" dirty="0">
                <a:solidFill>
                  <a:srgbClr val="ED8217"/>
                </a:solidFill>
              </a:rPr>
              <a:t>seventeen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6FD81A4-0D2B-40AE-962D-372E05BD5A2E}"/>
              </a:ext>
            </a:extLst>
          </p:cNvPr>
          <p:cNvGrpSpPr>
            <a:grpSpLocks/>
          </p:cNvGrpSpPr>
          <p:nvPr/>
        </p:nvGrpSpPr>
        <p:grpSpPr bwMode="auto">
          <a:xfrm>
            <a:off x="833202" y="2932083"/>
            <a:ext cx="2697634" cy="3188917"/>
            <a:chOff x="4821238" y="1530350"/>
            <a:chExt cx="3390670" cy="4008438"/>
          </a:xfrm>
        </p:grpSpPr>
        <p:pic>
          <p:nvPicPr>
            <p:cNvPr id="13" name="Picture 8">
              <a:extLst>
                <a:ext uri="{FF2B5EF4-FFF2-40B4-BE49-F238E27FC236}">
                  <a16:creationId xmlns:a16="http://schemas.microsoft.com/office/drawing/2014/main" id="{4384BE7B-EBC5-4754-B642-06C4E08FD0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238" y="1530350"/>
              <a:ext cx="1610165" cy="400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">
              <a:extLst>
                <a:ext uri="{FF2B5EF4-FFF2-40B4-BE49-F238E27FC236}">
                  <a16:creationId xmlns:a16="http://schemas.microsoft.com/office/drawing/2014/main" id="{D4774CA8-55C2-4B0A-8EB4-70F32BD36E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9014" y="2365374"/>
              <a:ext cx="1622894" cy="317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B2850FA-7250-4107-A836-99A93C60558C}"/>
              </a:ext>
            </a:extLst>
          </p:cNvPr>
          <p:cNvGrpSpPr>
            <a:grpSpLocks/>
          </p:cNvGrpSpPr>
          <p:nvPr/>
        </p:nvGrpSpPr>
        <p:grpSpPr bwMode="auto">
          <a:xfrm>
            <a:off x="7380248" y="690365"/>
            <a:ext cx="960993" cy="3283148"/>
            <a:chOff x="4064000" y="1830388"/>
            <a:chExt cx="1043918" cy="3568701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568FB75B-E075-4052-B2B9-081C4FA57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0" y="1830388"/>
              <a:ext cx="467350" cy="356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">
              <a:extLst>
                <a:ext uri="{FF2B5EF4-FFF2-40B4-BE49-F238E27FC236}">
                  <a16:creationId xmlns:a16="http://schemas.microsoft.com/office/drawing/2014/main" id="{632F54DA-2E38-47B8-A6B0-B3526B53D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216" y="2845943"/>
              <a:ext cx="461702" cy="2553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5" name="Straight Connector 14"/>
          <p:cNvCxnSpPr/>
          <p:nvPr/>
        </p:nvCxnSpPr>
        <p:spPr>
          <a:xfrm>
            <a:off x="6444878" y="1484313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735719" y="1937241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08287" y="237833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4917136-5CA7-43DC-9AA0-BC075DBE88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 dirty="0"/>
              <a:t>All about the Number </a:t>
            </a:r>
            <a:r>
              <a:rPr lang="en-GB" altLang="en-US" dirty="0">
                <a:noFill/>
              </a:rPr>
              <a:t>1</a:t>
            </a:r>
            <a:r>
              <a:rPr lang="en-GB" altLang="en-US" dirty="0"/>
              <a:t>7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891E0362-916A-4B69-B112-4FB16FA5D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473200"/>
            <a:ext cx="7632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1"/>
                </a:solidFill>
              </a:rPr>
              <a:t>The number  7 can be shown in lots of different ways.</a:t>
            </a:r>
          </a:p>
        </p:txBody>
      </p:sp>
      <p:sp>
        <p:nvSpPr>
          <p:cNvPr id="5" name="Arrow: Right 4">
            <a:hlinkClick r:id="rId2" action="ppaction://hlinksldjump"/>
            <a:extLst>
              <a:ext uri="{FF2B5EF4-FFF2-40B4-BE49-F238E27FC236}">
                <a16:creationId xmlns:a16="http://schemas.microsoft.com/office/drawing/2014/main" id="{66AFC28C-5B12-4CFA-8708-1B8345BC6AFA}"/>
              </a:ext>
            </a:extLst>
          </p:cNvPr>
          <p:cNvSpPr/>
          <p:nvPr/>
        </p:nvSpPr>
        <p:spPr>
          <a:xfrm>
            <a:off x="6929438" y="5143500"/>
            <a:ext cx="1462087" cy="1009650"/>
          </a:xfrm>
          <a:prstGeom prst="rightArrow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next</a:t>
            </a:r>
          </a:p>
        </p:txBody>
      </p:sp>
      <p:grpSp>
        <p:nvGrpSpPr>
          <p:cNvPr id="10245" name="Group 12">
            <a:extLst>
              <a:ext uri="{FF2B5EF4-FFF2-40B4-BE49-F238E27FC236}">
                <a16:creationId xmlns:a16="http://schemas.microsoft.com/office/drawing/2014/main" id="{D9B47181-43E8-4F98-A2B9-01ED7296F59B}"/>
              </a:ext>
            </a:extLst>
          </p:cNvPr>
          <p:cNvGrpSpPr>
            <a:grpSpLocks/>
          </p:cNvGrpSpPr>
          <p:nvPr/>
        </p:nvGrpSpPr>
        <p:grpSpPr bwMode="auto">
          <a:xfrm>
            <a:off x="2681288" y="2493963"/>
            <a:ext cx="1852612" cy="2117725"/>
            <a:chOff x="2681088" y="2493963"/>
            <a:chExt cx="1852613" cy="2117725"/>
          </a:xfrm>
        </p:grpSpPr>
        <p:sp>
          <p:nvSpPr>
            <p:cNvPr id="23" name="Rectangle: Rounded Corners 10">
              <a:hlinkClick r:id="rId3" action="ppaction://hlinksldjump"/>
              <a:extLst>
                <a:ext uri="{FF2B5EF4-FFF2-40B4-BE49-F238E27FC236}">
                  <a16:creationId xmlns:a16="http://schemas.microsoft.com/office/drawing/2014/main" id="{66177DD5-242C-4E4E-B7DD-BA9A673B2213}"/>
                </a:ext>
              </a:extLst>
            </p:cNvPr>
            <p:cNvSpPr/>
            <p:nvPr/>
          </p:nvSpPr>
          <p:spPr bwMode="auto">
            <a:xfrm>
              <a:off x="2709663" y="2493963"/>
              <a:ext cx="1809751" cy="2117725"/>
            </a:xfrm>
            <a:prstGeom prst="roundRect">
              <a:avLst/>
            </a:prstGeom>
            <a:solidFill>
              <a:srgbClr val="FECF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sp>
          <p:nvSpPr>
            <p:cNvPr id="10263" name="TextBox 13">
              <a:extLst>
                <a:ext uri="{FF2B5EF4-FFF2-40B4-BE49-F238E27FC236}">
                  <a16:creationId xmlns:a16="http://schemas.microsoft.com/office/drawing/2014/main" id="{368EB2F7-6EC1-4554-9957-7DE7B84C5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81088" y="3217106"/>
              <a:ext cx="185261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anose="02000503030000020003" pitchFamily="50" charset="0"/>
                  <a:cs typeface="Sassoon Infant Rg" panose="02000503030000020003" pitchFamily="50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2800" b="1">
                  <a:solidFill>
                    <a:schemeClr val="tx1"/>
                  </a:solidFill>
                </a:rPr>
                <a:t>seventeen</a:t>
              </a:r>
            </a:p>
          </p:txBody>
        </p:sp>
      </p:grpSp>
      <p:sp>
        <p:nvSpPr>
          <p:cNvPr id="41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1308100" y="4927600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2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750888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grpSp>
        <p:nvGrpSpPr>
          <p:cNvPr id="10248" name="Group 3">
            <a:extLst>
              <a:ext uri="{FF2B5EF4-FFF2-40B4-BE49-F238E27FC236}">
                <a16:creationId xmlns:a16="http://schemas.microsoft.com/office/drawing/2014/main" id="{3BA71C77-FBA1-4FC6-8AB2-4E1557B122FB}"/>
              </a:ext>
            </a:extLst>
          </p:cNvPr>
          <p:cNvGrpSpPr>
            <a:grpSpLocks/>
          </p:cNvGrpSpPr>
          <p:nvPr/>
        </p:nvGrpSpPr>
        <p:grpSpPr bwMode="auto">
          <a:xfrm>
            <a:off x="765175" y="2493963"/>
            <a:ext cx="1809750" cy="2117725"/>
            <a:chOff x="765175" y="2493963"/>
            <a:chExt cx="1809550" cy="2117726"/>
          </a:xfrm>
        </p:grpSpPr>
        <p:sp>
          <p:nvSpPr>
            <p:cNvPr id="22" name="Rectangle: Rounded Corners 10">
              <a:hlinkClick r:id="rId4" action="ppaction://hlinksldjump"/>
              <a:extLst>
                <a:ext uri="{FF2B5EF4-FFF2-40B4-BE49-F238E27FC236}">
                  <a16:creationId xmlns:a16="http://schemas.microsoft.com/office/drawing/2014/main" id="{66177DD5-242C-4E4E-B7DD-BA9A673B2213}"/>
                </a:ext>
              </a:extLst>
            </p:cNvPr>
            <p:cNvSpPr/>
            <p:nvPr/>
          </p:nvSpPr>
          <p:spPr bwMode="auto">
            <a:xfrm>
              <a:off x="765175" y="2493963"/>
              <a:ext cx="1809550" cy="2117726"/>
            </a:xfrm>
            <a:prstGeom prst="roundRect">
              <a:avLst/>
            </a:prstGeom>
            <a:solidFill>
              <a:srgbClr val="FFEC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/>
            </a:p>
          </p:txBody>
        </p:sp>
        <p:pic>
          <p:nvPicPr>
            <p:cNvPr id="10260" name="Picture 1">
              <a:extLst>
                <a:ext uri="{FF2B5EF4-FFF2-40B4-BE49-F238E27FC236}">
                  <a16:creationId xmlns:a16="http://schemas.microsoft.com/office/drawing/2014/main" id="{E77586DE-1708-43EF-8E4F-6625A1D7D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520" y="2683033"/>
              <a:ext cx="700595" cy="1742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1" name="Picture 2">
              <a:extLst>
                <a:ext uri="{FF2B5EF4-FFF2-40B4-BE49-F238E27FC236}">
                  <a16:creationId xmlns:a16="http://schemas.microsoft.com/office/drawing/2014/main" id="{5208A8A7-44BB-4AAA-9EE5-765AB998F7B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4660" y="3029605"/>
              <a:ext cx="714123" cy="1396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49" name="Group 10">
            <a:extLst>
              <a:ext uri="{FF2B5EF4-FFF2-40B4-BE49-F238E27FC236}">
                <a16:creationId xmlns:a16="http://schemas.microsoft.com/office/drawing/2014/main" id="{2BBD4E0D-4B91-4735-937E-732AAA1C7700}"/>
              </a:ext>
            </a:extLst>
          </p:cNvPr>
          <p:cNvGrpSpPr>
            <a:grpSpLocks/>
          </p:cNvGrpSpPr>
          <p:nvPr/>
        </p:nvGrpSpPr>
        <p:grpSpPr bwMode="auto">
          <a:xfrm>
            <a:off x="4654550" y="2493963"/>
            <a:ext cx="1809750" cy="2117725"/>
            <a:chOff x="4654550" y="2493963"/>
            <a:chExt cx="1809750" cy="2117725"/>
          </a:xfrm>
        </p:grpSpPr>
        <p:grpSp>
          <p:nvGrpSpPr>
            <p:cNvPr id="2" name="Group 19">
              <a:extLst>
                <a:ext uri="{FF2B5EF4-FFF2-40B4-BE49-F238E27FC236}">
                  <a16:creationId xmlns:a16="http://schemas.microsoft.com/office/drawing/2014/main" id="{9454051F-3D30-4939-A50A-A034ADF974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54550" y="2493963"/>
              <a:ext cx="1809750" cy="2117725"/>
              <a:chOff x="4654550" y="2493963"/>
              <a:chExt cx="1809750" cy="2117725"/>
            </a:xfrm>
            <a:solidFill>
              <a:srgbClr val="F9B101"/>
            </a:solidFill>
          </p:grpSpPr>
          <p:sp>
            <p:nvSpPr>
              <p:cNvPr id="24" name="Rectangle: Rounded Corners 10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66177DD5-242C-4E4E-B7DD-BA9A673B2213}"/>
                  </a:ext>
                </a:extLst>
              </p:cNvPr>
              <p:cNvSpPr/>
              <p:nvPr/>
            </p:nvSpPr>
            <p:spPr bwMode="auto">
              <a:xfrm>
                <a:off x="4654550" y="2493963"/>
                <a:ext cx="1809750" cy="21177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pic>
            <p:nvPicPr>
              <p:cNvPr id="10259" name="Picture 7">
                <a:extLst>
                  <a:ext uri="{FF2B5EF4-FFF2-40B4-BE49-F238E27FC236}">
                    <a16:creationId xmlns:a16="http://schemas.microsoft.com/office/drawing/2014/main" id="{686FE8B7-5502-41CD-9C14-70AD0A3058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0713" y="2787459"/>
                <a:ext cx="1615515" cy="7370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258" name="Picture 5">
              <a:extLst>
                <a:ext uri="{FF2B5EF4-FFF2-40B4-BE49-F238E27FC236}">
                  <a16:creationId xmlns:a16="http://schemas.microsoft.com/office/drawing/2014/main" id="{CD27EF79-2786-4CA8-BFC0-375F5675A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26" y="3576341"/>
              <a:ext cx="1620002" cy="545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50" name="Group 11">
            <a:extLst>
              <a:ext uri="{FF2B5EF4-FFF2-40B4-BE49-F238E27FC236}">
                <a16:creationId xmlns:a16="http://schemas.microsoft.com/office/drawing/2014/main" id="{339313D5-1814-4191-8384-93C633809AAD}"/>
              </a:ext>
            </a:extLst>
          </p:cNvPr>
          <p:cNvGrpSpPr>
            <a:grpSpLocks/>
          </p:cNvGrpSpPr>
          <p:nvPr/>
        </p:nvGrpSpPr>
        <p:grpSpPr bwMode="auto">
          <a:xfrm>
            <a:off x="6584950" y="2493963"/>
            <a:ext cx="1809750" cy="2117725"/>
            <a:chOff x="6584950" y="2493963"/>
            <a:chExt cx="1809750" cy="2117725"/>
          </a:xfrm>
        </p:grpSpPr>
        <p:grpSp>
          <p:nvGrpSpPr>
            <p:cNvPr id="3" name="Group 18">
              <a:extLst>
                <a:ext uri="{FF2B5EF4-FFF2-40B4-BE49-F238E27FC236}">
                  <a16:creationId xmlns:a16="http://schemas.microsoft.com/office/drawing/2014/main" id="{1E60386E-1E7D-4331-999B-FAA7849F37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84950" y="2493963"/>
              <a:ext cx="1809750" cy="2117725"/>
              <a:chOff x="6584950" y="2493963"/>
              <a:chExt cx="1809750" cy="2117725"/>
            </a:xfrm>
            <a:solidFill>
              <a:srgbClr val="ED8217"/>
            </a:solidFill>
          </p:grpSpPr>
          <p:sp>
            <p:nvSpPr>
              <p:cNvPr id="25" name="Rectangle: Rounded Corners 10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6177DD5-242C-4E4E-B7DD-BA9A673B2213}"/>
                  </a:ext>
                </a:extLst>
              </p:cNvPr>
              <p:cNvSpPr/>
              <p:nvPr/>
            </p:nvSpPr>
            <p:spPr bwMode="auto">
              <a:xfrm>
                <a:off x="6584950" y="2493963"/>
                <a:ext cx="1809750" cy="211772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pic>
            <p:nvPicPr>
              <p:cNvPr id="10255" name="Picture 15">
                <a:extLst>
                  <a:ext uri="{FF2B5EF4-FFF2-40B4-BE49-F238E27FC236}">
                    <a16:creationId xmlns:a16="http://schemas.microsoft.com/office/drawing/2014/main" id="{53E69F39-1B43-447B-B4B0-62BB1BD908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83011" y="2603520"/>
                <a:ext cx="241527" cy="184416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0256" name="Picture 9">
              <a:extLst>
                <a:ext uri="{FF2B5EF4-FFF2-40B4-BE49-F238E27FC236}">
                  <a16:creationId xmlns:a16="http://schemas.microsoft.com/office/drawing/2014/main" id="{C244A972-8F0F-4BFE-AAC9-69B01E1D0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0344" y="3121232"/>
              <a:ext cx="242203" cy="1339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7" name="Rectangle: Rounded Corners 10">
            <a:hlinkClick r:id="rId3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2701925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8" name="Rectangle: Rounded Corners 10">
            <a:hlinkClick r:id="rId4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757238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39" name="Rectangle: Rounded Corners 10">
            <a:hlinkClick r:id="rId12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4654550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0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66177DD5-242C-4E4E-B7DD-BA9A673B2213}"/>
              </a:ext>
            </a:extLst>
          </p:cNvPr>
          <p:cNvSpPr/>
          <p:nvPr/>
        </p:nvSpPr>
        <p:spPr bwMode="auto">
          <a:xfrm>
            <a:off x="6575425" y="2493963"/>
            <a:ext cx="1809750" cy="211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28" name="Rounded Rectangle 27"/>
          <p:cNvSpPr/>
          <p:nvPr/>
        </p:nvSpPr>
        <p:spPr>
          <a:xfrm flipH="1">
            <a:off x="6979747" y="775388"/>
            <a:ext cx="52587" cy="340034"/>
          </a:xfrm>
          <a:prstGeom prst="roundRect">
            <a:avLst>
              <a:gd name="adj" fmla="val 3225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/>
          <p:cNvCxnSpPr/>
          <p:nvPr/>
        </p:nvCxnSpPr>
        <p:spPr>
          <a:xfrm>
            <a:off x="3166110" y="1581150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49FF6379-AC5D-4BBB-BE1D-B3C9110FC2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Ten-Frames</a:t>
            </a:r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45989B59-581E-44E9-9587-119A14539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473200"/>
            <a:ext cx="7632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tx1"/>
                </a:solidFill>
              </a:rPr>
              <a:t>These ten-frames make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 when they are put together.</a:t>
            </a:r>
          </a:p>
        </p:txBody>
      </p:sp>
      <p:sp>
        <p:nvSpPr>
          <p:cNvPr id="5" name="Oval 4">
            <a:hlinkClick r:id="rId2" action="ppaction://hlinksldjump"/>
            <a:extLst>
              <a:ext uri="{FF2B5EF4-FFF2-40B4-BE49-F238E27FC236}">
                <a16:creationId xmlns:a16="http://schemas.microsoft.com/office/drawing/2014/main" id="{B5243119-9122-463B-9929-18A9B43B1455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11269" name="Rectangle 2">
            <a:extLst>
              <a:ext uri="{FF2B5EF4-FFF2-40B4-BE49-F238E27FC236}">
                <a16:creationId xmlns:a16="http://schemas.microsoft.com/office/drawing/2014/main" id="{7CC59A79-6B2B-453E-A819-07DDFF1B92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207000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tx1"/>
                </a:solidFill>
              </a:rPr>
              <a:t>How can you be sure they show the number</a:t>
            </a:r>
            <a:r>
              <a:rPr lang="en-US" altLang="en-US" dirty="0">
                <a:noFill/>
              </a:rPr>
              <a:t> 1</a:t>
            </a:r>
            <a:r>
              <a:rPr lang="en-US" altLang="en-US" dirty="0">
                <a:solidFill>
                  <a:schemeClr val="tx1"/>
                </a:solidFill>
              </a:rPr>
              <a:t>7?</a:t>
            </a:r>
            <a:br>
              <a:rPr lang="en-US" altLang="en-US" dirty="0">
                <a:solidFill>
                  <a:schemeClr val="tx1"/>
                </a:solidFill>
              </a:rPr>
            </a:br>
            <a:r>
              <a:rPr lang="en-US" altLang="en-US" dirty="0">
                <a:solidFill>
                  <a:schemeClr val="tx1"/>
                </a:solidFill>
              </a:rPr>
              <a:t>Is there a different way to fill in the </a:t>
            </a:r>
            <a:br>
              <a:rPr lang="en-US" altLang="en-US" dirty="0">
                <a:solidFill>
                  <a:schemeClr val="tx1"/>
                </a:solidFill>
              </a:rPr>
            </a:br>
            <a:r>
              <a:rPr lang="en-US" altLang="en-US" dirty="0">
                <a:solidFill>
                  <a:schemeClr val="tx1"/>
                </a:solidFill>
              </a:rPr>
              <a:t>ten-frames and still show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7?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dirty="0">
              <a:solidFill>
                <a:schemeClr val="tx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A0E731-299B-40EC-A4DB-6CC2072DFAC2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1736725"/>
            <a:ext cx="3752850" cy="3100388"/>
            <a:chOff x="2695575" y="1736725"/>
            <a:chExt cx="3752850" cy="3100387"/>
          </a:xfrm>
        </p:grpSpPr>
        <p:pic>
          <p:nvPicPr>
            <p:cNvPr id="11271" name="Picture 2">
              <a:extLst>
                <a:ext uri="{FF2B5EF4-FFF2-40B4-BE49-F238E27FC236}">
                  <a16:creationId xmlns:a16="http://schemas.microsoft.com/office/drawing/2014/main" id="{CEEC4113-4104-4F76-A123-D7BACAC39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5575" y="1736725"/>
              <a:ext cx="3752850" cy="1712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2" name="Picture 1">
              <a:extLst>
                <a:ext uri="{FF2B5EF4-FFF2-40B4-BE49-F238E27FC236}">
                  <a16:creationId xmlns:a16="http://schemas.microsoft.com/office/drawing/2014/main" id="{DFF70FD2-AB37-4373-877C-B625E2347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5575" y="3573209"/>
              <a:ext cx="3752850" cy="1263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Straight Connector 9"/>
          <p:cNvCxnSpPr/>
          <p:nvPr/>
        </p:nvCxnSpPr>
        <p:spPr>
          <a:xfrm>
            <a:off x="4255610" y="1576705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736160" y="531212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792576" y="5866604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12899B79-893B-4EB4-A113-613DBB1019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Number Words</a:t>
            </a:r>
          </a:p>
        </p:txBody>
      </p:sp>
      <p:sp>
        <p:nvSpPr>
          <p:cNvPr id="4" name="Oval 3">
            <a:hlinkClick r:id="rId2" action="ppaction://hlinksldjump"/>
            <a:extLst>
              <a:ext uri="{FF2B5EF4-FFF2-40B4-BE49-F238E27FC236}">
                <a16:creationId xmlns:a16="http://schemas.microsoft.com/office/drawing/2014/main" id="{881E8B45-BA8A-473E-ADB9-0EF4094A6098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bg1"/>
                </a:solidFill>
              </a:rPr>
              <a:t>back</a:t>
            </a: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FE56F1BF-8460-4FF3-AD05-A403050E7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888" y="1379538"/>
            <a:ext cx="7632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Do you know what this word says?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FDB8C67-3758-4649-9395-E7016E517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7588" y="5478463"/>
            <a:ext cx="4568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This is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7, written as a word. 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19F6118-85C6-4A5E-89CB-E22189A7F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2270125"/>
            <a:ext cx="796925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1600" b="1">
                <a:solidFill>
                  <a:srgbClr val="ED8217"/>
                </a:solidFill>
              </a:rPr>
              <a:t>seventeen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459889" y="5582389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D3D848FA-6374-4A61-AA5C-B6116978A2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Number Shapes</a:t>
            </a:r>
          </a:p>
        </p:txBody>
      </p:sp>
      <p:sp>
        <p:nvSpPr>
          <p:cNvPr id="4" name="Oval 3">
            <a:hlinkClick r:id="rId2" action="ppaction://hlinksldjump"/>
            <a:extLst>
              <a:ext uri="{FF2B5EF4-FFF2-40B4-BE49-F238E27FC236}">
                <a16:creationId xmlns:a16="http://schemas.microsoft.com/office/drawing/2014/main" id="{3A369F1A-AFA4-45FC-A8B3-085E3DB64C2D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AFE8906B-1BB4-45DF-9AD7-FE450B77D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997075"/>
            <a:ext cx="3816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chemeClr val="tx1"/>
                </a:solidFill>
              </a:rPr>
              <a:t>How much is being shown?</a:t>
            </a:r>
          </a:p>
        </p:txBody>
      </p:sp>
      <p:sp>
        <p:nvSpPr>
          <p:cNvPr id="13317" name="Rectangle 3">
            <a:extLst>
              <a:ext uri="{FF2B5EF4-FFF2-40B4-BE49-F238E27FC236}">
                <a16:creationId xmlns:a16="http://schemas.microsoft.com/office/drawing/2014/main" id="{1A219AB4-11F0-40FC-AB6F-D902808F5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2673350"/>
            <a:ext cx="3811588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Which two number shapes are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being used to make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7?</a:t>
            </a:r>
          </a:p>
        </p:txBody>
      </p:sp>
      <p:sp>
        <p:nvSpPr>
          <p:cNvPr id="13318" name="Rectangle 3">
            <a:extLst>
              <a:ext uri="{FF2B5EF4-FFF2-40B4-BE49-F238E27FC236}">
                <a16:creationId xmlns:a16="http://schemas.microsoft.com/office/drawing/2014/main" id="{924DAC17-C4F3-45F4-B63A-95E0D4F61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3700463"/>
            <a:ext cx="381158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Can you think of two different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dirty="0"/>
              <a:t>number shapes that could make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C1B4278-810A-4E1A-9460-2B39990CBEF8}"/>
              </a:ext>
            </a:extLst>
          </p:cNvPr>
          <p:cNvGrpSpPr>
            <a:grpSpLocks/>
          </p:cNvGrpSpPr>
          <p:nvPr/>
        </p:nvGrpSpPr>
        <p:grpSpPr bwMode="auto">
          <a:xfrm>
            <a:off x="4821238" y="1530350"/>
            <a:ext cx="3390900" cy="4008438"/>
            <a:chOff x="4821238" y="1530350"/>
            <a:chExt cx="3390670" cy="4008438"/>
          </a:xfrm>
        </p:grpSpPr>
        <p:pic>
          <p:nvPicPr>
            <p:cNvPr id="13320" name="Picture 8">
              <a:extLst>
                <a:ext uri="{FF2B5EF4-FFF2-40B4-BE49-F238E27FC236}">
                  <a16:creationId xmlns:a16="http://schemas.microsoft.com/office/drawing/2014/main" id="{E48F9094-8582-4984-BB2B-FFECF93DC6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1238" y="1530350"/>
              <a:ext cx="1610165" cy="400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1">
              <a:extLst>
                <a:ext uri="{FF2B5EF4-FFF2-40B4-BE49-F238E27FC236}">
                  <a16:creationId xmlns:a16="http://schemas.microsoft.com/office/drawing/2014/main" id="{774253D2-0C95-484C-9420-ECCBC30684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9014" y="2365374"/>
              <a:ext cx="1622894" cy="317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1" name="Straight Connector 10"/>
          <p:cNvCxnSpPr/>
          <p:nvPr/>
        </p:nvCxnSpPr>
        <p:spPr>
          <a:xfrm>
            <a:off x="3564944" y="3127848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206969" y="4149253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D5C93FE6-564C-4D4A-87A0-61F1743685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Cube Towers</a:t>
            </a: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82E71E1A-6D00-46E0-A99D-3EDF15CB51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79538"/>
            <a:ext cx="7632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/>
              <a:t>This is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/>
              <a:t>7 shown as towers of cubes.</a:t>
            </a:r>
            <a:endParaRPr lang="en-US" altLang="en-US" dirty="0">
              <a:solidFill>
                <a:schemeClr val="tx1"/>
              </a:solidFill>
            </a:endParaRPr>
          </a:p>
        </p:txBody>
      </p:sp>
      <p:sp>
        <p:nvSpPr>
          <p:cNvPr id="5" name="Oval 4">
            <a:hlinkClick r:id="rId2" action="ppaction://hlinksldjump"/>
            <a:extLst>
              <a:ext uri="{FF2B5EF4-FFF2-40B4-BE49-F238E27FC236}">
                <a16:creationId xmlns:a16="http://schemas.microsoft.com/office/drawing/2014/main" id="{9A0CAE9D-4244-47E3-9140-1AC6713D9534}"/>
              </a:ext>
            </a:extLst>
          </p:cNvPr>
          <p:cNvSpPr/>
          <p:nvPr/>
        </p:nvSpPr>
        <p:spPr>
          <a:xfrm>
            <a:off x="755650" y="4943475"/>
            <a:ext cx="1149350" cy="1149350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back</a:t>
            </a:r>
          </a:p>
        </p:txBody>
      </p:sp>
      <p:sp>
        <p:nvSpPr>
          <p:cNvPr id="14341" name="Rectangle 2">
            <a:extLst>
              <a:ext uri="{FF2B5EF4-FFF2-40B4-BE49-F238E27FC236}">
                <a16:creationId xmlns:a16="http://schemas.microsoft.com/office/drawing/2014/main" id="{53336013-E5FC-47B1-9C56-80CCF7FE6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518150"/>
            <a:ext cx="7632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check that there are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7? </a:t>
            </a:r>
            <a:br>
              <a:rPr lang="en-US" altLang="en-US" dirty="0">
                <a:solidFill>
                  <a:schemeClr val="tx1"/>
                </a:solidFill>
              </a:rPr>
            </a:br>
            <a:r>
              <a:rPr lang="en-US" altLang="en-US" dirty="0">
                <a:solidFill>
                  <a:schemeClr val="tx1"/>
                </a:solidFill>
              </a:rPr>
              <a:t>How can you be sure?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759AF33-2BCB-4919-AED8-E71301EB52A4}"/>
              </a:ext>
            </a:extLst>
          </p:cNvPr>
          <p:cNvGrpSpPr>
            <a:grpSpLocks/>
          </p:cNvGrpSpPr>
          <p:nvPr/>
        </p:nvGrpSpPr>
        <p:grpSpPr bwMode="auto">
          <a:xfrm>
            <a:off x="4064000" y="1830388"/>
            <a:ext cx="1044575" cy="3568700"/>
            <a:chOff x="4064000" y="1830388"/>
            <a:chExt cx="1043918" cy="3568701"/>
          </a:xfrm>
        </p:grpSpPr>
        <p:pic>
          <p:nvPicPr>
            <p:cNvPr id="14343" name="Picture 2">
              <a:extLst>
                <a:ext uri="{FF2B5EF4-FFF2-40B4-BE49-F238E27FC236}">
                  <a16:creationId xmlns:a16="http://schemas.microsoft.com/office/drawing/2014/main" id="{2CC27DD6-0D30-404F-B427-4F9DB618A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4000" y="1830388"/>
              <a:ext cx="467350" cy="3568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1">
              <a:extLst>
                <a:ext uri="{FF2B5EF4-FFF2-40B4-BE49-F238E27FC236}">
                  <a16:creationId xmlns:a16="http://schemas.microsoft.com/office/drawing/2014/main" id="{BB9D2DC6-3818-4BC6-A5F2-B444B186597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216" y="2845943"/>
              <a:ext cx="461702" cy="2553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0" name="Straight Connector 9"/>
          <p:cNvCxnSpPr/>
          <p:nvPr/>
        </p:nvCxnSpPr>
        <p:spPr>
          <a:xfrm>
            <a:off x="4158330" y="1492656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977403" y="5626912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568DA74-07F6-4380-BCB3-DEDA50BE2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Number Lines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21E7AE4D-7399-4F25-923C-6FDC0B2F6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473200"/>
            <a:ext cx="7632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spot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 on the number line?</a:t>
            </a:r>
            <a:br>
              <a:rPr lang="en-US" altLang="en-US" dirty="0">
                <a:solidFill>
                  <a:schemeClr val="tx1"/>
                </a:solidFill>
              </a:rPr>
            </a:br>
            <a:r>
              <a:rPr lang="en-US" altLang="en-US" dirty="0">
                <a:solidFill>
                  <a:schemeClr val="tx1"/>
                </a:solidFill>
              </a:rPr>
              <a:t>Which numbers are next to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7?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8C2B012-D3F0-4992-87B6-2E841CD1DFE7}"/>
              </a:ext>
            </a:extLst>
          </p:cNvPr>
          <p:cNvSpPr/>
          <p:nvPr/>
        </p:nvSpPr>
        <p:spPr>
          <a:xfrm>
            <a:off x="2211388" y="2427288"/>
            <a:ext cx="5516562" cy="527050"/>
          </a:xfrm>
          <a:prstGeom prst="roundRect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Click the hand to reveal the answer!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20923C6-0A0D-4676-AE88-9BF3C148DB32}"/>
              </a:ext>
            </a:extLst>
          </p:cNvPr>
          <p:cNvSpPr/>
          <p:nvPr/>
        </p:nvSpPr>
        <p:spPr>
          <a:xfrm>
            <a:off x="1012825" y="1997075"/>
            <a:ext cx="1595438" cy="1595438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BA176B8-FAF0-4723-8B5E-D7042EFB80A0}"/>
              </a:ext>
            </a:extLst>
          </p:cNvPr>
          <p:cNvCxnSpPr>
            <a:cxnSpLocks/>
          </p:cNvCxnSpPr>
          <p:nvPr/>
        </p:nvCxnSpPr>
        <p:spPr>
          <a:xfrm>
            <a:off x="755650" y="5719763"/>
            <a:ext cx="758666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7" name="Group 30">
            <a:extLst>
              <a:ext uri="{FF2B5EF4-FFF2-40B4-BE49-F238E27FC236}">
                <a16:creationId xmlns:a16="http://schemas.microsoft.com/office/drawing/2014/main" id="{F9F99BE6-CB77-4C08-A10E-C6EC5CA9F688}"/>
              </a:ext>
            </a:extLst>
          </p:cNvPr>
          <p:cNvGrpSpPr>
            <a:grpSpLocks/>
          </p:cNvGrpSpPr>
          <p:nvPr/>
        </p:nvGrpSpPr>
        <p:grpSpPr bwMode="auto">
          <a:xfrm>
            <a:off x="779463" y="5435600"/>
            <a:ext cx="7545387" cy="284163"/>
            <a:chOff x="779985" y="5267058"/>
            <a:chExt cx="15008354" cy="33328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727E452-C336-458E-900D-A07550C09857}"/>
                </a:ext>
              </a:extLst>
            </p:cNvPr>
            <p:cNvCxnSpPr/>
            <p:nvPr/>
          </p:nvCxnSpPr>
          <p:spPr>
            <a:xfrm>
              <a:off x="77998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2AA4AD7-3FB6-4BB9-A1D0-8DBDD45934A6}"/>
                </a:ext>
              </a:extLst>
            </p:cNvPr>
            <p:cNvCxnSpPr/>
            <p:nvPr/>
          </p:nvCxnSpPr>
          <p:spPr>
            <a:xfrm>
              <a:off x="153466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69C36F-82C2-40B7-953C-86E1B4BAB5F7}"/>
                </a:ext>
              </a:extLst>
            </p:cNvPr>
            <p:cNvCxnSpPr/>
            <p:nvPr/>
          </p:nvCxnSpPr>
          <p:spPr>
            <a:xfrm>
              <a:off x="228934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2EBB02C-5559-4161-A313-7D4C8DACEABF}"/>
                </a:ext>
              </a:extLst>
            </p:cNvPr>
            <p:cNvCxnSpPr/>
            <p:nvPr/>
          </p:nvCxnSpPr>
          <p:spPr>
            <a:xfrm>
              <a:off x="304402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F8F6EBD-0D8C-4F31-92AA-14337D9A773D}"/>
                </a:ext>
              </a:extLst>
            </p:cNvPr>
            <p:cNvCxnSpPr/>
            <p:nvPr/>
          </p:nvCxnSpPr>
          <p:spPr>
            <a:xfrm>
              <a:off x="3798707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7370083-8F39-4982-A575-59E12B0D3E8A}"/>
                </a:ext>
              </a:extLst>
            </p:cNvPr>
            <p:cNvCxnSpPr/>
            <p:nvPr/>
          </p:nvCxnSpPr>
          <p:spPr>
            <a:xfrm>
              <a:off x="4553387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8D2BC5A-9226-4A87-8FEB-C7D856CB290A}"/>
                </a:ext>
              </a:extLst>
            </p:cNvPr>
            <p:cNvCxnSpPr/>
            <p:nvPr/>
          </p:nvCxnSpPr>
          <p:spPr>
            <a:xfrm>
              <a:off x="5304910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C404B2D-F9B6-4454-8549-00D270F5EFAA}"/>
                </a:ext>
              </a:extLst>
            </p:cNvPr>
            <p:cNvCxnSpPr/>
            <p:nvPr/>
          </p:nvCxnSpPr>
          <p:spPr>
            <a:xfrm>
              <a:off x="605959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EB2EB495-BB97-49EF-957E-47D810D910B3}"/>
                </a:ext>
              </a:extLst>
            </p:cNvPr>
            <p:cNvCxnSpPr/>
            <p:nvPr/>
          </p:nvCxnSpPr>
          <p:spPr>
            <a:xfrm>
              <a:off x="681427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A645086-8AA9-48F0-A383-C379F5CCBBB5}"/>
                </a:ext>
              </a:extLst>
            </p:cNvPr>
            <p:cNvCxnSpPr/>
            <p:nvPr/>
          </p:nvCxnSpPr>
          <p:spPr>
            <a:xfrm>
              <a:off x="7568953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44E62D7-582C-440C-AE49-74FC87D8C092}"/>
                </a:ext>
              </a:extLst>
            </p:cNvPr>
            <p:cNvCxnSpPr/>
            <p:nvPr/>
          </p:nvCxnSpPr>
          <p:spPr>
            <a:xfrm>
              <a:off x="8323632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727E452-C336-458E-900D-A07550C09857}"/>
                </a:ext>
              </a:extLst>
            </p:cNvPr>
            <p:cNvCxnSpPr/>
            <p:nvPr/>
          </p:nvCxnSpPr>
          <p:spPr>
            <a:xfrm>
              <a:off x="8983584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2AA4AD7-3FB6-4BB9-A1D0-8DBDD45934A6}"/>
                </a:ext>
              </a:extLst>
            </p:cNvPr>
            <p:cNvCxnSpPr/>
            <p:nvPr/>
          </p:nvCxnSpPr>
          <p:spPr>
            <a:xfrm>
              <a:off x="9738264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6269C36F-82C2-40B7-953C-86E1B4BAB5F7}"/>
                </a:ext>
              </a:extLst>
            </p:cNvPr>
            <p:cNvCxnSpPr/>
            <p:nvPr/>
          </p:nvCxnSpPr>
          <p:spPr>
            <a:xfrm>
              <a:off x="1049294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2EBB02C-5559-4161-A313-7D4C8DACEABF}"/>
                </a:ext>
              </a:extLst>
            </p:cNvPr>
            <p:cNvCxnSpPr/>
            <p:nvPr/>
          </p:nvCxnSpPr>
          <p:spPr>
            <a:xfrm>
              <a:off x="11247625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F8F6EBD-0D8C-4F31-92AA-14337D9A773D}"/>
                </a:ext>
              </a:extLst>
            </p:cNvPr>
            <p:cNvCxnSpPr/>
            <p:nvPr/>
          </p:nvCxnSpPr>
          <p:spPr>
            <a:xfrm>
              <a:off x="1200230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7370083-8F39-4982-A575-59E12B0D3E8A}"/>
                </a:ext>
              </a:extLst>
            </p:cNvPr>
            <p:cNvCxnSpPr/>
            <p:nvPr/>
          </p:nvCxnSpPr>
          <p:spPr>
            <a:xfrm>
              <a:off x="12756986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A8D2BC5A-9226-4A87-8FEB-C7D856CB290A}"/>
                </a:ext>
              </a:extLst>
            </p:cNvPr>
            <p:cNvCxnSpPr/>
            <p:nvPr/>
          </p:nvCxnSpPr>
          <p:spPr>
            <a:xfrm>
              <a:off x="13508509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7C404B2D-F9B6-4454-8549-00D270F5EFAA}"/>
                </a:ext>
              </a:extLst>
            </p:cNvPr>
            <p:cNvCxnSpPr/>
            <p:nvPr/>
          </p:nvCxnSpPr>
          <p:spPr>
            <a:xfrm>
              <a:off x="14263191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EB2EB495-BB97-49EF-957E-47D810D910B3}"/>
                </a:ext>
              </a:extLst>
            </p:cNvPr>
            <p:cNvCxnSpPr/>
            <p:nvPr/>
          </p:nvCxnSpPr>
          <p:spPr>
            <a:xfrm>
              <a:off x="15017870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A645086-8AA9-48F0-A383-C379F5CCBBB5}"/>
                </a:ext>
              </a:extLst>
            </p:cNvPr>
            <p:cNvCxnSpPr/>
            <p:nvPr/>
          </p:nvCxnSpPr>
          <p:spPr>
            <a:xfrm>
              <a:off x="15788339" y="5267058"/>
              <a:ext cx="0" cy="33328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68" name="TextBox 29">
            <a:extLst>
              <a:ext uri="{FF2B5EF4-FFF2-40B4-BE49-F238E27FC236}">
                <a16:creationId xmlns:a16="http://schemas.microsoft.com/office/drawing/2014/main" id="{D551D279-D095-474F-903F-3B45712C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C9085B"/>
                </a:solidFill>
              </a:rPr>
              <a:t>0</a:t>
            </a:r>
          </a:p>
        </p:txBody>
      </p:sp>
      <p:sp>
        <p:nvSpPr>
          <p:cNvPr id="15370" name="TextBox 33">
            <a:extLst>
              <a:ext uri="{FF2B5EF4-FFF2-40B4-BE49-F238E27FC236}">
                <a16:creationId xmlns:a16="http://schemas.microsoft.com/office/drawing/2014/main" id="{A7DD0938-2EBC-40DE-B0C7-71BD6184D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4300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9285"/>
                </a:solidFill>
              </a:rPr>
              <a:t>2</a:t>
            </a:r>
          </a:p>
        </p:txBody>
      </p:sp>
      <p:sp>
        <p:nvSpPr>
          <p:cNvPr id="15371" name="TextBox 34">
            <a:extLst>
              <a:ext uri="{FF2B5EF4-FFF2-40B4-BE49-F238E27FC236}">
                <a16:creationId xmlns:a16="http://schemas.microsoft.com/office/drawing/2014/main" id="{DB12BF41-B999-424B-9737-02936299DB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212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76AF"/>
                </a:solidFill>
              </a:rPr>
              <a:t>3</a:t>
            </a:r>
          </a:p>
        </p:txBody>
      </p:sp>
      <p:sp>
        <p:nvSpPr>
          <p:cNvPr id="15373" name="TextBox 36">
            <a:extLst>
              <a:ext uri="{FF2B5EF4-FFF2-40B4-BE49-F238E27FC236}">
                <a16:creationId xmlns:a16="http://schemas.microsoft.com/office/drawing/2014/main" id="{87DE0063-CD65-4A61-B01E-F8DB12904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6663" y="4989513"/>
            <a:ext cx="476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F08213"/>
                </a:solidFill>
              </a:rPr>
              <a:t>5</a:t>
            </a:r>
          </a:p>
        </p:txBody>
      </p:sp>
      <p:sp>
        <p:nvSpPr>
          <p:cNvPr id="15374" name="TextBox 37">
            <a:extLst>
              <a:ext uri="{FF2B5EF4-FFF2-40B4-BE49-F238E27FC236}">
                <a16:creationId xmlns:a16="http://schemas.microsoft.com/office/drawing/2014/main" id="{9101D6DA-B254-4B3F-8713-F197D6E7A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6075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A673AE"/>
                </a:solidFill>
              </a:rPr>
              <a:t>6</a:t>
            </a:r>
          </a:p>
        </p:txBody>
      </p:sp>
      <p:sp>
        <p:nvSpPr>
          <p:cNvPr id="15375" name="TextBox 38">
            <a:extLst>
              <a:ext uri="{FF2B5EF4-FFF2-40B4-BE49-F238E27FC236}">
                <a16:creationId xmlns:a16="http://schemas.microsoft.com/office/drawing/2014/main" id="{532F9803-944C-4635-833D-043A50B26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313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E9506C"/>
                </a:solidFill>
              </a:rPr>
              <a:t>7</a:t>
            </a:r>
          </a:p>
        </p:txBody>
      </p:sp>
      <p:sp>
        <p:nvSpPr>
          <p:cNvPr id="15376" name="TextBox 39">
            <a:extLst>
              <a:ext uri="{FF2B5EF4-FFF2-40B4-BE49-F238E27FC236}">
                <a16:creationId xmlns:a16="http://schemas.microsoft.com/office/drawing/2014/main" id="{28434ED6-D1B2-4CDB-B399-C11E08C659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2200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87BD31"/>
                </a:solidFill>
              </a:rPr>
              <a:t>8</a:t>
            </a:r>
          </a:p>
        </p:txBody>
      </p:sp>
      <p:sp>
        <p:nvSpPr>
          <p:cNvPr id="15378" name="TextBox 41">
            <a:extLst>
              <a:ext uri="{FF2B5EF4-FFF2-40B4-BE49-F238E27FC236}">
                <a16:creationId xmlns:a16="http://schemas.microsoft.com/office/drawing/2014/main" id="{2DE3BC2E-6EF5-4335-AB5C-3C6529ED6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4350" y="4987925"/>
            <a:ext cx="6365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00A8E8"/>
                </a:solidFill>
              </a:rPr>
              <a:t>0</a:t>
            </a:r>
          </a:p>
        </p:txBody>
      </p:sp>
      <p:sp>
        <p:nvSpPr>
          <p:cNvPr id="15380" name="TextBox 32">
            <a:extLst>
              <a:ext uri="{FF2B5EF4-FFF2-40B4-BE49-F238E27FC236}">
                <a16:creationId xmlns:a16="http://schemas.microsoft.com/office/drawing/2014/main" id="{C200FE39-7124-4BF7-AE5E-9B4985B18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8888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15381" name="TextBox 33">
            <a:extLst>
              <a:ext uri="{FF2B5EF4-FFF2-40B4-BE49-F238E27FC236}">
                <a16:creationId xmlns:a16="http://schemas.microsoft.com/office/drawing/2014/main" id="{2C7DA158-39FB-4BB6-A0FA-8EE37CE91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0838" y="497840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009285"/>
                </a:solidFill>
              </a:rPr>
              <a:t>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2F6C32-AE42-45F0-B747-1073C9E6D5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37170" flipH="1">
            <a:off x="1649413" y="1889125"/>
            <a:ext cx="11239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4" name="TextBox 35">
            <a:extLst>
              <a:ext uri="{FF2B5EF4-FFF2-40B4-BE49-F238E27FC236}">
                <a16:creationId xmlns:a16="http://schemas.microsoft.com/office/drawing/2014/main" id="{0D364559-BE93-421F-9CA6-2D6F28CCB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0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653B8F"/>
                </a:solidFill>
              </a:rPr>
              <a:t>5</a:t>
            </a:r>
          </a:p>
        </p:txBody>
      </p:sp>
      <p:sp>
        <p:nvSpPr>
          <p:cNvPr id="15385" name="TextBox 36">
            <a:extLst>
              <a:ext uri="{FF2B5EF4-FFF2-40B4-BE49-F238E27FC236}">
                <a16:creationId xmlns:a16="http://schemas.microsoft.com/office/drawing/2014/main" id="{72D823DC-CA77-4217-B540-8326161CA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7963" y="4989513"/>
            <a:ext cx="522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F08213"/>
                </a:solidFill>
              </a:rPr>
              <a:t>6</a:t>
            </a:r>
          </a:p>
        </p:txBody>
      </p:sp>
      <p:sp>
        <p:nvSpPr>
          <p:cNvPr id="15386" name="TextBox 37">
            <a:extLst>
              <a:ext uri="{FF2B5EF4-FFF2-40B4-BE49-F238E27FC236}">
                <a16:creationId xmlns:a16="http://schemas.microsoft.com/office/drawing/2014/main" id="{5F927CCB-88FF-4A44-A4AC-6EE7609C2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4987925"/>
            <a:ext cx="476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A673AE"/>
                </a:solidFill>
              </a:rPr>
              <a:t>7</a:t>
            </a:r>
          </a:p>
        </p:txBody>
      </p:sp>
      <p:sp>
        <p:nvSpPr>
          <p:cNvPr id="15387" name="TextBox 38">
            <a:extLst>
              <a:ext uri="{FF2B5EF4-FFF2-40B4-BE49-F238E27FC236}">
                <a16:creationId xmlns:a16="http://schemas.microsoft.com/office/drawing/2014/main" id="{7AB7D704-ED50-433B-9220-6A95C48946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2663" y="4987925"/>
            <a:ext cx="5318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 dirty="0">
                <a:noFill/>
              </a:rPr>
              <a:t>1</a:t>
            </a:r>
            <a:r>
              <a:rPr lang="en-GB" altLang="en-US" sz="2400" b="1" dirty="0">
                <a:solidFill>
                  <a:srgbClr val="E9506C"/>
                </a:solidFill>
              </a:rPr>
              <a:t>8</a:t>
            </a:r>
          </a:p>
        </p:txBody>
      </p:sp>
      <p:sp>
        <p:nvSpPr>
          <p:cNvPr id="15389" name="TextBox 40">
            <a:extLst>
              <a:ext uri="{FF2B5EF4-FFF2-40B4-BE49-F238E27FC236}">
                <a16:creationId xmlns:a16="http://schemas.microsoft.com/office/drawing/2014/main" id="{595A6F3F-7BCC-4AA8-8E27-D2183059F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1488" y="4987925"/>
            <a:ext cx="581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7768AD"/>
                </a:solidFill>
              </a:rPr>
              <a:t>20</a:t>
            </a:r>
          </a:p>
        </p:txBody>
      </p:sp>
      <p:cxnSp>
        <p:nvCxnSpPr>
          <p:cNvPr id="52" name="Straight Connector 51"/>
          <p:cNvCxnSpPr/>
          <p:nvPr/>
        </p:nvCxnSpPr>
        <p:spPr>
          <a:xfrm>
            <a:off x="4789382" y="1579618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6306897" y="1856511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ounded Rectangle 54"/>
          <p:cNvSpPr/>
          <p:nvPr/>
        </p:nvSpPr>
        <p:spPr>
          <a:xfrm>
            <a:off x="5213351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Rounded Rectangle 55"/>
          <p:cNvSpPr/>
          <p:nvPr/>
        </p:nvSpPr>
        <p:spPr>
          <a:xfrm>
            <a:off x="1128078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ounded Rectangle 56"/>
          <p:cNvSpPr/>
          <p:nvPr/>
        </p:nvSpPr>
        <p:spPr>
          <a:xfrm>
            <a:off x="4475117" y="5125979"/>
            <a:ext cx="45719" cy="193198"/>
          </a:xfrm>
          <a:prstGeom prst="roundRect">
            <a:avLst>
              <a:gd name="adj" fmla="val 32258"/>
            </a:avLst>
          </a:prstGeom>
          <a:solidFill>
            <a:srgbClr val="00A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Rounded Rectangle 57"/>
          <p:cNvSpPr/>
          <p:nvPr/>
        </p:nvSpPr>
        <p:spPr>
          <a:xfrm>
            <a:off x="4858069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E9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Rounded Rectangle 58"/>
          <p:cNvSpPr/>
          <p:nvPr/>
        </p:nvSpPr>
        <p:spPr>
          <a:xfrm>
            <a:off x="4941380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E9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ounded Rectangle 59"/>
          <p:cNvSpPr/>
          <p:nvPr/>
        </p:nvSpPr>
        <p:spPr>
          <a:xfrm>
            <a:off x="5585302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009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ounded Rectangle 60"/>
          <p:cNvSpPr/>
          <p:nvPr/>
        </p:nvSpPr>
        <p:spPr>
          <a:xfrm>
            <a:off x="6343372" y="5122642"/>
            <a:ext cx="45719" cy="193198"/>
          </a:xfrm>
          <a:prstGeom prst="roundRect">
            <a:avLst>
              <a:gd name="adj" fmla="val 32258"/>
            </a:avLst>
          </a:prstGeom>
          <a:solidFill>
            <a:srgbClr val="653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ounded Rectangle 61"/>
          <p:cNvSpPr/>
          <p:nvPr/>
        </p:nvSpPr>
        <p:spPr>
          <a:xfrm>
            <a:off x="6716550" y="5129316"/>
            <a:ext cx="45719" cy="193198"/>
          </a:xfrm>
          <a:prstGeom prst="roundRect">
            <a:avLst>
              <a:gd name="adj" fmla="val 32258"/>
            </a:avLst>
          </a:prstGeom>
          <a:solidFill>
            <a:srgbClr val="F082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Rounded Rectangle 62"/>
          <p:cNvSpPr/>
          <p:nvPr/>
        </p:nvSpPr>
        <p:spPr>
          <a:xfrm>
            <a:off x="7094062" y="5129316"/>
            <a:ext cx="45719" cy="193198"/>
          </a:xfrm>
          <a:prstGeom prst="roundRect">
            <a:avLst>
              <a:gd name="adj" fmla="val 32258"/>
            </a:avLst>
          </a:prstGeom>
          <a:solidFill>
            <a:srgbClr val="A673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Rounded Rectangle 63"/>
          <p:cNvSpPr/>
          <p:nvPr/>
        </p:nvSpPr>
        <p:spPr>
          <a:xfrm>
            <a:off x="7480300" y="5129316"/>
            <a:ext cx="45719" cy="193198"/>
          </a:xfrm>
          <a:prstGeom prst="roundRect">
            <a:avLst>
              <a:gd name="adj" fmla="val 32258"/>
            </a:avLst>
          </a:prstGeom>
          <a:solidFill>
            <a:srgbClr val="E95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202" y="5115507"/>
            <a:ext cx="166724" cy="2067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1" y="5102397"/>
            <a:ext cx="151548" cy="219809"/>
          </a:xfrm>
          <a:prstGeom prst="rect">
            <a:avLst/>
          </a:prstGeom>
        </p:spPr>
      </p:pic>
      <p:sp>
        <p:nvSpPr>
          <p:cNvPr id="68" name="Rounded Rectangle 67"/>
          <p:cNvSpPr/>
          <p:nvPr/>
        </p:nvSpPr>
        <p:spPr>
          <a:xfrm>
            <a:off x="5950825" y="5115968"/>
            <a:ext cx="45719" cy="193198"/>
          </a:xfrm>
          <a:prstGeom prst="roundRect">
            <a:avLst>
              <a:gd name="adj" fmla="val 32258"/>
            </a:avLst>
          </a:prstGeom>
          <a:solidFill>
            <a:srgbClr val="006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ounded Rectangle 68"/>
          <p:cNvSpPr/>
          <p:nvPr/>
        </p:nvSpPr>
        <p:spPr>
          <a:xfrm>
            <a:off x="7869428" y="5118642"/>
            <a:ext cx="45719" cy="193198"/>
          </a:xfrm>
          <a:prstGeom prst="roundRect">
            <a:avLst>
              <a:gd name="adj" fmla="val 32258"/>
            </a:avLst>
          </a:prstGeom>
          <a:solidFill>
            <a:srgbClr val="86BD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76" y="5114240"/>
            <a:ext cx="149061" cy="21620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037" y="5117860"/>
            <a:ext cx="171467" cy="212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48148E-6 L -2.77778E-7 -1.48148E-6 C 0.00191 0.00023 0.00486 0.00093 0.00712 0.00185 C 0.0125 0.00417 0.00729 0.00255 0.01198 0.00486 C 0.01337 0.00533 0.01458 0.00533 0.0151 0.00625 C 0.02222 0.01019 0.0151 0.00787 0.02309 0.01134 C 0.02448 0.0125 0.02587 0.0125 0.02726 0.0132 C 0.02917 0.01389 0.03021 0.01528 0.0316 0.01597 C 0.03455 0.01829 0.03733 0.01898 0.04115 0.02153 C 0.04288 0.02315 0.04427 0.025 0.04618 0.02616 C 0.04896 0.02708 0.05122 0.02755 0.05365 0.02824 C 0.05469 0.02917 0.05608 0.03079 0.05851 0.03125 L 0.07188 0.03843 L 0.07674 0.04121 C 0.0875 0.05324 0.07656 0.04259 0.08663 0.04815 C 0.08889 0.04954 0.08993 0.05162 0.09167 0.05278 C 0.09306 0.05347 0.09497 0.05347 0.09635 0.05394 C 0.09844 0.05463 0.09983 0.05556 0.10174 0.05695 C 0.10313 0.05764 0.10451 0.05903 0.1059 0.05949 C 0.11441 0.06227 0.11198 0.05903 0.11892 0.06227 C 0.12934 0.06736 0.11701 0.06343 0.13177 0.07083 C 0.13785 0.07431 0.13073 0.07014 0.14097 0.075 C 0.14184 0.07546 0.14254 0.07593 0.14375 0.07639 C 0.14583 0.07708 0.14844 0.07732 0.15052 0.07778 C 0.15451 0.08056 0.15104 0.07824 0.15747 0.08056 C 0.17014 0.08496 0.16024 0.08264 0.17379 0.08496 C 0.18646 0.09051 0.17379 0.08542 0.18802 0.08889 C 0.19236 0.09051 0.1974 0.09167 0.20156 0.09329 C 0.20434 0.09398 0.20712 0.09398 0.20955 0.09445 C 0.22882 0.1 0.20677 0.0956 0.22604 0.09908 C 0.22795 0.1007 0.23038 0.10208 0.23368 0.10347 C 0.23507 0.10394 0.23698 0.10394 0.23872 0.1044 C 0.24028 0.10509 0.24254 0.10533 0.24427 0.10579 C 0.24635 0.10695 0.24896 0.1081 0.25191 0.10833 C 0.25573 0.10949 0.2599 0.10949 0.26406 0.11019 L 0.26875 0.11158 C 0.27014 0.11204 0.27153 0.11273 0.27309 0.11296 C 0.275 0.1132 0.27674 0.11366 0.27917 0.11435 C 0.28715 0.12083 0.27674 0.1132 0.29219 0.11829 C 0.29358 0.11875 0.2941 0.1206 0.29497 0.1213 C 0.29688 0.12246 0.29844 0.12361 0.30087 0.12408 C 0.30313 0.12546 0.30451 0.12732 0.30625 0.12847 C 0.30729 0.12894 0.30816 0.12894 0.3092 0.12986 C 0.31059 0.13102 0.31233 0.13287 0.31424 0.13403 C 0.31563 0.13496 0.31701 0.13496 0.31892 0.13496 L 0.32934 0.14236 C 0.3309 0.14259 0.3316 0.14352 0.33264 0.14398 C 0.34444 0.15185 0.33698 0.14722 0.34358 0.15093 C 0.34427 0.15185 0.34497 0.15347 0.34566 0.15371 C 0.34826 0.15509 0.35382 0.15625 0.35382 0.15671 C 0.35521 0.15741 0.35625 0.15833 0.35694 0.15926 C 0.36163 0.16204 0.36094 0.16065 0.36649 0.16759 C 0.36788 0.16921 0.36892 0.17153 0.37118 0.17361 C 0.3717 0.17454 0.37257 0.175 0.37361 0.17616 C 0.375 0.17778 0.37639 0.18009 0.3776 0.18171 C 0.38004 0.18426 0.38281 0.18588 0.38472 0.18866 C 0.39236 0.20093 0.38767 0.19468 0.39688 0.20556 C 0.39792 0.20718 0.39948 0.20787 0.40069 0.20996 C 0.40208 0.21273 0.40313 0.21574 0.40538 0.21829 C 0.40556 0.21898 0.40642 0.21898 0.40694 0.21968 C 0.40885 0.22269 0.41024 0.225 0.41146 0.22801 C 0.41163 0.2294 0.41215 0.23125 0.41285 0.23218 C 0.41354 0.23403 0.41424 0.23519 0.41493 0.23658 C 0.41528 0.2382 0.41528 0.24005 0.41632 0.2419 C 0.41632 0.24352 0.41892 0.2463 0.41892 0.24746 L 0.41892 0.2463 " pathEditMode="relative" rAng="0" ptsTypes="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37" y="1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DE231319-A2F2-4348-A29F-5538FAB7E4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Number Lines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7D0675F1-F8D9-4114-B122-BAFD54431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1352550"/>
            <a:ext cx="381635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How about this number line?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Can you spot the number </a:t>
            </a:r>
            <a:r>
              <a:rPr lang="en-US" altLang="en-US" dirty="0">
                <a:noFill/>
              </a:rPr>
              <a:t>1</a:t>
            </a:r>
            <a:r>
              <a:rPr lang="en-US" altLang="en-US" dirty="0">
                <a:solidFill>
                  <a:schemeClr val="tx1"/>
                </a:solidFill>
              </a:rPr>
              <a:t>7?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dirty="0">
                <a:solidFill>
                  <a:schemeClr val="tx1"/>
                </a:solidFill>
              </a:rPr>
              <a:t>Is it in the same place?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58B61C5-148E-47BA-89B2-BB937D0B86C2}"/>
              </a:ext>
            </a:extLst>
          </p:cNvPr>
          <p:cNvSpPr/>
          <p:nvPr/>
        </p:nvSpPr>
        <p:spPr>
          <a:xfrm>
            <a:off x="755650" y="5434013"/>
            <a:ext cx="3816350" cy="654050"/>
          </a:xfrm>
          <a:prstGeom prst="roundRect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/>
              <a:t>Click the hand to reveal</a:t>
            </a:r>
            <a:br>
              <a:rPr lang="en-GB" dirty="0"/>
            </a:br>
            <a:r>
              <a:rPr lang="en-GB" dirty="0"/>
              <a:t> the answer!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9F557E7-1259-4AD4-B64E-0B8FE8A5465E}"/>
              </a:ext>
            </a:extLst>
          </p:cNvPr>
          <p:cNvSpPr/>
          <p:nvPr/>
        </p:nvSpPr>
        <p:spPr>
          <a:xfrm>
            <a:off x="1801813" y="3132138"/>
            <a:ext cx="1595437" cy="1595437"/>
          </a:xfrm>
          <a:prstGeom prst="ellipse">
            <a:avLst/>
          </a:prstGeom>
          <a:solidFill>
            <a:srgbClr val="ED82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grpSp>
        <p:nvGrpSpPr>
          <p:cNvPr id="16390" name="Group 2">
            <a:extLst>
              <a:ext uri="{FF2B5EF4-FFF2-40B4-BE49-F238E27FC236}">
                <a16:creationId xmlns:a16="http://schemas.microsoft.com/office/drawing/2014/main" id="{6AA144BB-8085-43E1-8902-EB4EB37C4D9C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4245769" y="3567906"/>
            <a:ext cx="4603750" cy="173038"/>
            <a:chOff x="755650" y="5435599"/>
            <a:chExt cx="7586663" cy="284164"/>
          </a:xfrm>
        </p:grpSpPr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BA176B8-FAF0-4723-8B5E-D7042EFB80A0}"/>
                </a:ext>
              </a:extLst>
            </p:cNvPr>
            <p:cNvCxnSpPr>
              <a:cxnSpLocks/>
            </p:cNvCxnSpPr>
            <p:nvPr/>
          </p:nvCxnSpPr>
          <p:spPr>
            <a:xfrm>
              <a:off x="755650" y="5698907"/>
              <a:ext cx="7586663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414" name="Group 30">
              <a:extLst>
                <a:ext uri="{FF2B5EF4-FFF2-40B4-BE49-F238E27FC236}">
                  <a16:creationId xmlns:a16="http://schemas.microsoft.com/office/drawing/2014/main" id="{A114F947-D70C-40E6-8FE7-289F0E161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9463" y="5435599"/>
              <a:ext cx="7545231" cy="284163"/>
              <a:chOff x="779985" y="5267058"/>
              <a:chExt cx="15008354" cy="333286"/>
            </a:xfrm>
          </p:grpSpPr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727E452-C336-458E-900D-A07550C09857}"/>
                  </a:ext>
                </a:extLst>
              </p:cNvPr>
              <p:cNvCxnSpPr/>
              <p:nvPr/>
            </p:nvCxnSpPr>
            <p:spPr>
              <a:xfrm>
                <a:off x="779452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2AA4AD7-3FB6-4BB9-A1D0-8DBDD45934A6}"/>
                  </a:ext>
                </a:extLst>
              </p:cNvPr>
              <p:cNvCxnSpPr/>
              <p:nvPr/>
            </p:nvCxnSpPr>
            <p:spPr>
              <a:xfrm>
                <a:off x="153398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6269C36F-82C2-40B7-953C-86E1B4BAB5F7}"/>
                  </a:ext>
                </a:extLst>
              </p:cNvPr>
              <p:cNvCxnSpPr/>
              <p:nvPr/>
            </p:nvCxnSpPr>
            <p:spPr>
              <a:xfrm>
                <a:off x="228852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52EBB02C-5559-4161-A313-7D4C8DACEABF}"/>
                  </a:ext>
                </a:extLst>
              </p:cNvPr>
              <p:cNvCxnSpPr/>
              <p:nvPr/>
            </p:nvCxnSpPr>
            <p:spPr>
              <a:xfrm>
                <a:off x="304306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5F8F6EBD-0D8C-4F31-92AA-14337D9A773D}"/>
                  </a:ext>
                </a:extLst>
              </p:cNvPr>
              <p:cNvCxnSpPr/>
              <p:nvPr/>
            </p:nvCxnSpPr>
            <p:spPr>
              <a:xfrm>
                <a:off x="379760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7370083-8F39-4982-A575-59E12B0D3E8A}"/>
                  </a:ext>
                </a:extLst>
              </p:cNvPr>
              <p:cNvCxnSpPr/>
              <p:nvPr/>
            </p:nvCxnSpPr>
            <p:spPr>
              <a:xfrm>
                <a:off x="4552143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A8D2BC5A-9226-4A87-8FEB-C7D856CB290A}"/>
                  </a:ext>
                </a:extLst>
              </p:cNvPr>
              <p:cNvCxnSpPr/>
              <p:nvPr/>
            </p:nvCxnSpPr>
            <p:spPr>
              <a:xfrm>
                <a:off x="5306683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C404B2D-F9B6-4454-8549-00D270F5EFAA}"/>
                  </a:ext>
                </a:extLst>
              </p:cNvPr>
              <p:cNvCxnSpPr/>
              <p:nvPr/>
            </p:nvCxnSpPr>
            <p:spPr>
              <a:xfrm>
                <a:off x="606121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B2EB495-BB97-49EF-957E-47D810D910B3}"/>
                  </a:ext>
                </a:extLst>
              </p:cNvPr>
              <p:cNvCxnSpPr/>
              <p:nvPr/>
            </p:nvCxnSpPr>
            <p:spPr>
              <a:xfrm>
                <a:off x="6815759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A645086-8AA9-48F0-A383-C379F5CCBBB5}"/>
                  </a:ext>
                </a:extLst>
              </p:cNvPr>
              <p:cNvCxnSpPr/>
              <p:nvPr/>
            </p:nvCxnSpPr>
            <p:spPr>
              <a:xfrm>
                <a:off x="757029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A44E62D7-582C-440C-AE49-74FC87D8C092}"/>
                  </a:ext>
                </a:extLst>
              </p:cNvPr>
              <p:cNvCxnSpPr/>
              <p:nvPr/>
            </p:nvCxnSpPr>
            <p:spPr>
              <a:xfrm>
                <a:off x="8324836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C727E452-C336-458E-900D-A07550C09857}"/>
                  </a:ext>
                </a:extLst>
              </p:cNvPr>
              <p:cNvCxnSpPr/>
              <p:nvPr/>
            </p:nvCxnSpPr>
            <p:spPr>
              <a:xfrm>
                <a:off x="898050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2AA4AD7-3FB6-4BB9-A1D0-8DBDD45934A6}"/>
                  </a:ext>
                </a:extLst>
              </p:cNvPr>
              <p:cNvCxnSpPr/>
              <p:nvPr/>
            </p:nvCxnSpPr>
            <p:spPr>
              <a:xfrm>
                <a:off x="973504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6269C36F-82C2-40B7-953C-86E1B4BAB5F7}"/>
                  </a:ext>
                </a:extLst>
              </p:cNvPr>
              <p:cNvCxnSpPr/>
              <p:nvPr/>
            </p:nvCxnSpPr>
            <p:spPr>
              <a:xfrm>
                <a:off x="1048958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52EBB02C-5559-4161-A313-7D4C8DACEABF}"/>
                  </a:ext>
                </a:extLst>
              </p:cNvPr>
              <p:cNvCxnSpPr/>
              <p:nvPr/>
            </p:nvCxnSpPr>
            <p:spPr>
              <a:xfrm>
                <a:off x="11244118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5F8F6EBD-0D8C-4F31-92AA-14337D9A773D}"/>
                  </a:ext>
                </a:extLst>
              </p:cNvPr>
              <p:cNvCxnSpPr/>
              <p:nvPr/>
            </p:nvCxnSpPr>
            <p:spPr>
              <a:xfrm>
                <a:off x="11998658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7370083-8F39-4982-A575-59E12B0D3E8A}"/>
                  </a:ext>
                </a:extLst>
              </p:cNvPr>
              <p:cNvCxnSpPr/>
              <p:nvPr/>
            </p:nvCxnSpPr>
            <p:spPr>
              <a:xfrm>
                <a:off x="1275319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A8D2BC5A-9226-4A87-8FEB-C7D856CB290A}"/>
                  </a:ext>
                </a:extLst>
              </p:cNvPr>
              <p:cNvCxnSpPr/>
              <p:nvPr/>
            </p:nvCxnSpPr>
            <p:spPr>
              <a:xfrm>
                <a:off x="13507734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7C404B2D-F9B6-4454-8549-00D270F5EFAA}"/>
                  </a:ext>
                </a:extLst>
              </p:cNvPr>
              <p:cNvCxnSpPr/>
              <p:nvPr/>
            </p:nvCxnSpPr>
            <p:spPr>
              <a:xfrm>
                <a:off x="1426227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EB2EB495-BB97-49EF-957E-47D810D910B3}"/>
                  </a:ext>
                </a:extLst>
              </p:cNvPr>
              <p:cNvCxnSpPr/>
              <p:nvPr/>
            </p:nvCxnSpPr>
            <p:spPr>
              <a:xfrm>
                <a:off x="1501681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4A645086-8AA9-48F0-A383-C379F5CCBBB5}"/>
                  </a:ext>
                </a:extLst>
              </p:cNvPr>
              <p:cNvCxnSpPr/>
              <p:nvPr/>
            </p:nvCxnSpPr>
            <p:spPr>
              <a:xfrm>
                <a:off x="15786961" y="5267057"/>
                <a:ext cx="0" cy="3332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391" name="TextBox 29">
            <a:extLst>
              <a:ext uri="{FF2B5EF4-FFF2-40B4-BE49-F238E27FC236}">
                <a16:creationId xmlns:a16="http://schemas.microsoft.com/office/drawing/2014/main" id="{947309A0-C70F-4D15-A323-76D2CE0300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471" y="5764716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C9085B"/>
                </a:solidFill>
              </a:rPr>
              <a:t>0</a:t>
            </a:r>
          </a:p>
        </p:txBody>
      </p:sp>
      <p:sp>
        <p:nvSpPr>
          <p:cNvPr id="16393" name="TextBox 33">
            <a:extLst>
              <a:ext uri="{FF2B5EF4-FFF2-40B4-BE49-F238E27FC236}">
                <a16:creationId xmlns:a16="http://schemas.microsoft.com/office/drawing/2014/main" id="{75940CAF-5FD3-4735-8E23-A722A768D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0" y="52752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9285"/>
                </a:solidFill>
              </a:rPr>
              <a:t>2</a:t>
            </a:r>
          </a:p>
        </p:txBody>
      </p:sp>
      <p:sp>
        <p:nvSpPr>
          <p:cNvPr id="16394" name="TextBox 34">
            <a:extLst>
              <a:ext uri="{FF2B5EF4-FFF2-40B4-BE49-F238E27FC236}">
                <a16:creationId xmlns:a16="http://schemas.microsoft.com/office/drawing/2014/main" id="{7005330A-5579-48E6-A534-5F7361F8B4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5065713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0076AF"/>
                </a:solidFill>
              </a:rPr>
              <a:t>3</a:t>
            </a:r>
          </a:p>
        </p:txBody>
      </p:sp>
      <p:sp>
        <p:nvSpPr>
          <p:cNvPr id="16396" name="TextBox 36">
            <a:extLst>
              <a:ext uri="{FF2B5EF4-FFF2-40B4-BE49-F238E27FC236}">
                <a16:creationId xmlns:a16="http://schemas.microsoft.com/office/drawing/2014/main" id="{829C5BF0-AED3-4D5D-B64C-9D37A20948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460375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F08213"/>
                </a:solidFill>
              </a:rPr>
              <a:t>5</a:t>
            </a:r>
          </a:p>
        </p:txBody>
      </p:sp>
      <p:sp>
        <p:nvSpPr>
          <p:cNvPr id="16397" name="TextBox 37">
            <a:extLst>
              <a:ext uri="{FF2B5EF4-FFF2-40B4-BE49-F238E27FC236}">
                <a16:creationId xmlns:a16="http://schemas.microsoft.com/office/drawing/2014/main" id="{3BD08CA6-5C6A-495D-A956-D8E33640DB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43608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A673AE"/>
                </a:solidFill>
              </a:rPr>
              <a:t>6</a:t>
            </a:r>
          </a:p>
        </p:txBody>
      </p:sp>
      <p:sp>
        <p:nvSpPr>
          <p:cNvPr id="16398" name="TextBox 38">
            <a:extLst>
              <a:ext uri="{FF2B5EF4-FFF2-40B4-BE49-F238E27FC236}">
                <a16:creationId xmlns:a16="http://schemas.microsoft.com/office/drawing/2014/main" id="{D5B79FE4-5DD7-44AD-8AE5-629DFAA2D2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7975" y="414020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E9506C"/>
                </a:solidFill>
              </a:rPr>
              <a:t>7</a:t>
            </a:r>
          </a:p>
        </p:txBody>
      </p:sp>
      <p:sp>
        <p:nvSpPr>
          <p:cNvPr id="16399" name="TextBox 39">
            <a:extLst>
              <a:ext uri="{FF2B5EF4-FFF2-40B4-BE49-F238E27FC236}">
                <a16:creationId xmlns:a16="http://schemas.microsoft.com/office/drawing/2014/main" id="{2387ECC0-05AB-4C4E-8903-AE82D79DB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6388" y="3910013"/>
            <a:ext cx="476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87BD31"/>
                </a:solidFill>
              </a:rPr>
              <a:t>8</a:t>
            </a:r>
          </a:p>
        </p:txBody>
      </p:sp>
      <p:sp>
        <p:nvSpPr>
          <p:cNvPr id="16401" name="TextBox 41">
            <a:extLst>
              <a:ext uri="{FF2B5EF4-FFF2-40B4-BE49-F238E27FC236}">
                <a16:creationId xmlns:a16="http://schemas.microsoft.com/office/drawing/2014/main" id="{3A06301A-F9F2-4FF4-82A9-31A5DE7A6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3457575"/>
            <a:ext cx="6365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00A8E8"/>
                </a:solidFill>
              </a:rPr>
              <a:t>0</a:t>
            </a:r>
          </a:p>
        </p:txBody>
      </p:sp>
      <p:sp>
        <p:nvSpPr>
          <p:cNvPr id="16403" name="TextBox 32">
            <a:extLst>
              <a:ext uri="{FF2B5EF4-FFF2-40B4-BE49-F238E27FC236}">
                <a16:creationId xmlns:a16="http://schemas.microsoft.com/office/drawing/2014/main" id="{B95E85E3-116C-4955-8CD6-4FFE17032B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302736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16404" name="TextBox 33">
            <a:extLst>
              <a:ext uri="{FF2B5EF4-FFF2-40B4-BE49-F238E27FC236}">
                <a16:creationId xmlns:a16="http://schemas.microsoft.com/office/drawing/2014/main" id="{7112B930-95E1-4F26-B472-7387BFA29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8763" y="280511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009285"/>
                </a:solidFill>
              </a:rPr>
              <a:t>3</a:t>
            </a:r>
          </a:p>
        </p:txBody>
      </p:sp>
      <p:sp>
        <p:nvSpPr>
          <p:cNvPr id="16406" name="TextBox 35">
            <a:extLst>
              <a:ext uri="{FF2B5EF4-FFF2-40B4-BE49-F238E27FC236}">
                <a16:creationId xmlns:a16="http://schemas.microsoft.com/office/drawing/2014/main" id="{3F9140F0-A396-45E0-BE2F-A17DFA65D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5" y="2335213"/>
            <a:ext cx="476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653B8F"/>
                </a:solidFill>
              </a:rPr>
              <a:t>5</a:t>
            </a:r>
          </a:p>
        </p:txBody>
      </p:sp>
      <p:sp>
        <p:nvSpPr>
          <p:cNvPr id="16407" name="TextBox 36">
            <a:extLst>
              <a:ext uri="{FF2B5EF4-FFF2-40B4-BE49-F238E27FC236}">
                <a16:creationId xmlns:a16="http://schemas.microsoft.com/office/drawing/2014/main" id="{5EBCECA7-D88F-4CD1-8F9A-F8D2CC9805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2120900"/>
            <a:ext cx="520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F08213"/>
                </a:solidFill>
              </a:rPr>
              <a:t>6</a:t>
            </a:r>
          </a:p>
        </p:txBody>
      </p:sp>
      <p:sp>
        <p:nvSpPr>
          <p:cNvPr id="16408" name="TextBox 37">
            <a:extLst>
              <a:ext uri="{FF2B5EF4-FFF2-40B4-BE49-F238E27FC236}">
                <a16:creationId xmlns:a16="http://schemas.microsoft.com/office/drawing/2014/main" id="{ED8A8517-0CF8-4B74-8B57-E08784936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7175" y="1885950"/>
            <a:ext cx="47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A673AE"/>
                </a:solidFill>
              </a:rPr>
              <a:t>7</a:t>
            </a:r>
          </a:p>
        </p:txBody>
      </p:sp>
      <p:sp>
        <p:nvSpPr>
          <p:cNvPr id="16409" name="TextBox 38">
            <a:extLst>
              <a:ext uri="{FF2B5EF4-FFF2-40B4-BE49-F238E27FC236}">
                <a16:creationId xmlns:a16="http://schemas.microsoft.com/office/drawing/2014/main" id="{E2A9F1E7-B9ED-4992-879E-4188A3215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4000" y="1655763"/>
            <a:ext cx="533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 dirty="0">
                <a:noFill/>
              </a:rPr>
              <a:t>1</a:t>
            </a:r>
            <a:r>
              <a:rPr lang="en-GB" altLang="en-US" b="1" dirty="0">
                <a:solidFill>
                  <a:srgbClr val="E9506C"/>
                </a:solidFill>
              </a:rPr>
              <a:t>8</a:t>
            </a:r>
          </a:p>
        </p:txBody>
      </p:sp>
      <p:sp>
        <p:nvSpPr>
          <p:cNvPr id="16411" name="TextBox 40">
            <a:extLst>
              <a:ext uri="{FF2B5EF4-FFF2-40B4-BE49-F238E27FC236}">
                <a16:creationId xmlns:a16="http://schemas.microsoft.com/office/drawing/2014/main" id="{C259DFDC-F1A3-4E83-BA40-975A4CB7F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063" y="1176338"/>
            <a:ext cx="58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anose="02000503030000020003" pitchFamily="50" charset="0"/>
                <a:cs typeface="Sassoon Infant Rg" panose="02000503030000020003" pitchFamily="50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b="1">
                <a:solidFill>
                  <a:srgbClr val="7768AD"/>
                </a:solidFill>
              </a:rPr>
              <a:t>20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2E7319A-14A8-436D-B5ED-3C766EB94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73948">
            <a:off x="2259013" y="2720975"/>
            <a:ext cx="112395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454" y="2667853"/>
            <a:ext cx="121266" cy="15034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964" y="1536699"/>
            <a:ext cx="102900" cy="149249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0054" y="3801789"/>
            <a:ext cx="111300" cy="16143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174" y="4948083"/>
            <a:ext cx="117266" cy="145384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6817163" y="5641592"/>
            <a:ext cx="0" cy="15079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780222" y="3574677"/>
            <a:ext cx="0" cy="150794"/>
          </a:xfrm>
          <a:prstGeom prst="line">
            <a:avLst/>
          </a:prstGeom>
          <a:ln w="28575">
            <a:solidFill>
              <a:srgbClr val="00A8E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755989" y="3140057"/>
            <a:ext cx="0" cy="15079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755989" y="2914659"/>
            <a:ext cx="0" cy="150794"/>
          </a:xfrm>
          <a:prstGeom prst="line">
            <a:avLst/>
          </a:prstGeom>
          <a:ln w="28575">
            <a:solidFill>
              <a:srgbClr val="009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755989" y="2669008"/>
            <a:ext cx="0" cy="150794"/>
          </a:xfrm>
          <a:prstGeom prst="line">
            <a:avLst/>
          </a:prstGeom>
          <a:ln w="28575">
            <a:solidFill>
              <a:srgbClr val="0065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6755989" y="2445936"/>
            <a:ext cx="0" cy="150794"/>
          </a:xfrm>
          <a:prstGeom prst="line">
            <a:avLst/>
          </a:prstGeom>
          <a:ln w="28575">
            <a:solidFill>
              <a:srgbClr val="653B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755989" y="2231939"/>
            <a:ext cx="0" cy="150794"/>
          </a:xfrm>
          <a:prstGeom prst="line">
            <a:avLst/>
          </a:prstGeom>
          <a:ln w="28575">
            <a:solidFill>
              <a:srgbClr val="F082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755989" y="1995497"/>
            <a:ext cx="0" cy="150794"/>
          </a:xfrm>
          <a:prstGeom prst="line">
            <a:avLst/>
          </a:prstGeom>
          <a:ln w="28575">
            <a:solidFill>
              <a:srgbClr val="A673A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755989" y="1764516"/>
            <a:ext cx="0" cy="150794"/>
          </a:xfrm>
          <a:prstGeom prst="line">
            <a:avLst/>
          </a:prstGeom>
          <a:ln w="28575">
            <a:solidFill>
              <a:srgbClr val="E95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6755989" y="1541472"/>
            <a:ext cx="0" cy="150794"/>
          </a:xfrm>
          <a:prstGeom prst="line">
            <a:avLst/>
          </a:prstGeom>
          <a:ln w="28575">
            <a:solidFill>
              <a:srgbClr val="86BD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754707" y="3363128"/>
            <a:ext cx="0" cy="150794"/>
          </a:xfrm>
          <a:prstGeom prst="line">
            <a:avLst/>
          </a:prstGeom>
          <a:ln w="28575">
            <a:solidFill>
              <a:srgbClr val="E95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825946" y="3363128"/>
            <a:ext cx="0" cy="150794"/>
          </a:xfrm>
          <a:prstGeom prst="line">
            <a:avLst/>
          </a:prstGeom>
          <a:ln w="28575">
            <a:solidFill>
              <a:srgbClr val="E950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530761" y="2015517"/>
            <a:ext cx="0" cy="16002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0139 L 3.05556E-6 0.00162 C 0.00191 0.00347 0.00434 0.00578 0.00642 0.00833 C 0.00955 0.0118 0.00659 0.01088 0.01059 0.01389 C 0.01215 0.01504 0.01545 0.0169 0.01545 0.01713 C 0.01614 0.01759 0.01649 0.01898 0.01718 0.01967 C 0.01823 0.0206 0.01944 0.0206 0.02031 0.02106 C 0.0243 0.02222 0.02795 0.02291 0.03194 0.02384 C 0.03871 0.02662 0.03368 0.02477 0.04514 0.02662 L 0.05347 0.02847 L 0.09062 0.02662 C 0.09618 0.02639 0.10173 0.02616 0.10729 0.02523 C 0.11041 0.02477 0.11389 0.02338 0.11701 0.02245 L 0.12205 0.02106 C 0.1276 0.01759 0.12066 0.02153 0.12864 0.01805 C 0.12951 0.01782 0.13021 0.01736 0.13107 0.0169 C 0.13611 0.01412 0.13611 0.01435 0.14027 0.0125 C 0.14132 0.01157 0.14236 0.01041 0.14357 0.00972 C 0.14462 0.00903 0.14583 0.00903 0.14687 0.00833 C 0.14774 0.00764 0.14826 0.00625 0.1493 0.00555 C 0.15 0.00486 0.15087 0.00463 0.15173 0.00393 C 0.15399 0.00254 0.15607 -0.00023 0.15833 -0.00139 C 0.1592 -0.00209 0.15989 -0.00232 0.16093 -0.00301 C 0.16649 -0.00787 0.15955 -0.00463 0.16736 -0.00718 C 0.16805 -0.00834 0.1684 -0.00926 0.16909 -0.00996 C 0.18264 -0.02153 0.16718 -0.00579 0.17725 -0.01551 C 0.1783 -0.01644 0.17899 -0.01783 0.17968 -0.01852 C 0.18073 -0.01922 0.18159 -0.01922 0.18229 -0.01991 C 0.18455 -0.02176 0.18663 -0.02384 0.18889 -0.02547 C 0.19027 -0.02662 0.19184 -0.02709 0.19305 -0.02824 C 0.19427 -0.02963 0.19514 -0.03125 0.19635 -0.03264 C 0.20052 -0.0375 0.20121 -0.0375 0.20625 -0.04121 C 0.20677 -0.04236 0.20712 -0.04422 0.20798 -0.04514 C 0.21007 -0.04884 0.21284 -0.0507 0.21527 -0.05371 C 0.21771 -0.05625 0.21979 -0.05949 0.22205 -0.06227 C 0.22309 -0.06343 0.22413 -0.06505 0.22517 -0.06644 C 0.22604 -0.06713 0.22691 -0.06806 0.22777 -0.06922 C 0.23281 -0.07662 0.22882 -0.07361 0.2335 -0.07616 C 0.23437 -0.07778 0.23507 -0.07917 0.23593 -0.08056 C 0.23732 -0.08241 0.23889 -0.08403 0.2401 -0.08611 C 0.2408 -0.08727 0.24097 -0.08912 0.24184 -0.09028 C 0.24288 -0.09213 0.24409 -0.09283 0.24514 -0.09445 C 0.25173 -0.10579 0.24392 -0.09468 0.24913 -0.10579 C 0.25069 -0.10903 0.25295 -0.11088 0.25416 -0.11435 C 0.25468 -0.11574 0.25521 -0.11736 0.25573 -0.11852 C 0.25659 -0.12014 0.25764 -0.1213 0.25833 -0.12269 C 0.26389 -0.13588 0.25833 -0.12547 0.2625 -0.13264 C 0.26302 -0.13449 0.26337 -0.13634 0.26406 -0.1382 C 0.2651 -0.14097 0.26649 -0.14375 0.26736 -0.14676 L 0.27066 -0.1581 C 0.27135 -0.15972 0.2717 -0.16204 0.27239 -0.16366 L 0.27482 -0.16922 C 0.27534 -0.17199 0.27587 -0.175 0.27656 -0.17755 C 0.27691 -0.17986 0.27847 -0.18611 0.27899 -0.18889 L 0.28055 -0.20023 C 0.2809 -0.20301 0.28107 -0.20602 0.28159 -0.2088 C 0.28194 -0.21158 0.28316 -0.2169 0.28316 -0.2169 " pathEditMode="relative" rAng="0" ptsTypes="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49" y="-95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 [Read-Only]" id="{B29F6C71-AAE0-4B64-A45A-1046B855C9CC}" vid="{8E495050-AD79-41D8-9298-D2CAD14368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Guidance</Template>
  <TotalTime>1170</TotalTime>
  <Words>454</Words>
  <Application>Microsoft Office PowerPoint</Application>
  <PresentationFormat>On-screen Show (4:3)</PresentationFormat>
  <Paragraphs>110</Paragraphs>
  <Slides>23</Slides>
  <Notes>0</Notes>
  <HiddenSlides>3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Twinkl</vt:lpstr>
      <vt:lpstr>Calibri</vt:lpstr>
      <vt:lpstr>Twinkl SemiBold</vt:lpstr>
      <vt:lpstr>Sassoon Infant Rg</vt:lpstr>
      <vt:lpstr>Arial</vt:lpstr>
      <vt:lpstr>Office Theme</vt:lpstr>
      <vt:lpstr>PowerPoint Presentation</vt:lpstr>
      <vt:lpstr>All about the Number…</vt:lpstr>
      <vt:lpstr>All about the Number 17</vt:lpstr>
      <vt:lpstr>Ten-Frames</vt:lpstr>
      <vt:lpstr>Number Words</vt:lpstr>
      <vt:lpstr>Number Shapes</vt:lpstr>
      <vt:lpstr>Cube Towers</vt:lpstr>
      <vt:lpstr>Number Lines</vt:lpstr>
      <vt:lpstr>Number Lines</vt:lpstr>
      <vt:lpstr>Let’s Try Together! </vt:lpstr>
      <vt:lpstr>PowerPoint Presentation</vt:lpstr>
      <vt:lpstr>Well done! </vt:lpstr>
      <vt:lpstr>PowerPoint Presentation</vt:lpstr>
      <vt:lpstr>PowerPoint Presentation</vt:lpstr>
      <vt:lpstr>Numbers as Labels</vt:lpstr>
      <vt:lpstr>Numbers Everywhere!</vt:lpstr>
      <vt:lpstr>Number 17 Challenges</vt:lpstr>
      <vt:lpstr>Challenge</vt:lpstr>
      <vt:lpstr>Challenge</vt:lpstr>
      <vt:lpstr>Challenge</vt:lpstr>
      <vt:lpstr>Challenge</vt:lpstr>
      <vt:lpstr>Congratulations!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Guidance</dc:title>
  <dc:creator>Sarah Williamson</dc:creator>
  <cp:lastModifiedBy>Maddison Wells</cp:lastModifiedBy>
  <cp:revision>98</cp:revision>
  <dcterms:created xsi:type="dcterms:W3CDTF">2018-07-09T14:39:38Z</dcterms:created>
  <dcterms:modified xsi:type="dcterms:W3CDTF">2020-03-12T02:40:04Z</dcterms:modified>
</cp:coreProperties>
</file>