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789" r:id="rId2"/>
    <p:sldId id="832" r:id="rId3"/>
    <p:sldId id="834" r:id="rId4"/>
    <p:sldId id="83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CC"/>
    <a:srgbClr val="FFCDCD"/>
    <a:srgbClr val="0000CC"/>
    <a:srgbClr val="33CC33"/>
    <a:srgbClr val="008000"/>
    <a:srgbClr val="0066FF"/>
    <a:srgbClr val="1FEAFF"/>
    <a:srgbClr val="FFCF37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5262" autoAdjust="0"/>
  </p:normalViewPr>
  <p:slideViewPr>
    <p:cSldViewPr snapToGrid="0">
      <p:cViewPr varScale="1">
        <p:scale>
          <a:sx n="73" d="100"/>
          <a:sy n="73" d="100"/>
        </p:scale>
        <p:origin x="5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6212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477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510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23/02/2021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Comparing time</a:t>
            </a:r>
          </a:p>
          <a:p>
            <a:pPr algn="ctr"/>
            <a:endParaRPr lang="en-GB" sz="2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 </a:t>
            </a:r>
            <a:endParaRPr lang="en-GB" sz="5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1551090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418429" y="440845"/>
            <a:ext cx="1133666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Practical</a:t>
            </a: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:</a:t>
            </a:r>
            <a:b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Select two time cards.</a:t>
            </a:r>
            <a:b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Compare the time using </a:t>
            </a:r>
            <a:r>
              <a:rPr lang="en-GB" sz="26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earlier than</a:t>
            </a: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, </a:t>
            </a:r>
            <a:r>
              <a:rPr lang="en-GB" sz="26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later than </a:t>
            </a: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or </a:t>
            </a:r>
            <a:r>
              <a:rPr lang="en-GB" sz="26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equal to</a:t>
            </a:r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</a:t>
            </a:r>
          </a:p>
          <a:p>
            <a:pPr algn="ctr"/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All times are afternoon/evening so start at 12 o’clock</a:t>
            </a: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6894DC-0649-4D64-A713-8C796786A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552" y="2882238"/>
            <a:ext cx="5492895" cy="3197952"/>
          </a:xfrm>
          <a:prstGeom prst="rect">
            <a:avLst/>
          </a:prstGeom>
          <a:ln w="285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527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BDA6E9-FA07-4176-98CB-519DF9A95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BCFFB76-03A0-49AF-A97A-5B84C894F347}"/>
              </a:ext>
            </a:extLst>
          </p:cNvPr>
          <p:cNvSpPr/>
          <p:nvPr/>
        </p:nvSpPr>
        <p:spPr>
          <a:xfrm>
            <a:off x="10852727" y="150858"/>
            <a:ext cx="1339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Reasoning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12A31E-36B4-4E22-938B-643CC6D6F837}"/>
              </a:ext>
            </a:extLst>
          </p:cNvPr>
          <p:cNvSpPr txBox="1"/>
          <p:nvPr/>
        </p:nvSpPr>
        <p:spPr>
          <a:xfrm>
            <a:off x="365805" y="335524"/>
            <a:ext cx="96187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Spot and explain the mistake.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All times are afternoon / </a:t>
            </a:r>
            <a:r>
              <a:rPr lang="en-GB" sz="2800" b="1">
                <a:latin typeface="Yu Gothic UI" panose="020B0500000000000000" pitchFamily="34" charset="-128"/>
                <a:ea typeface="Yu Gothic UI" panose="020B0500000000000000" pitchFamily="34" charset="-128"/>
              </a:rPr>
              <a:t>evening times. </a:t>
            </a:r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1D6D72-5A79-458D-99E2-A9DAFF049505}"/>
              </a:ext>
            </a:extLst>
          </p:cNvPr>
          <p:cNvSpPr txBox="1"/>
          <p:nvPr/>
        </p:nvSpPr>
        <p:spPr>
          <a:xfrm>
            <a:off x="2664034" y="2782495"/>
            <a:ext cx="6697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later than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E0C53C-5E9F-4F1E-B624-845FE0F15B11}"/>
              </a:ext>
            </a:extLst>
          </p:cNvPr>
          <p:cNvSpPr txBox="1"/>
          <p:nvPr/>
        </p:nvSpPr>
        <p:spPr>
          <a:xfrm>
            <a:off x="6962719" y="2776315"/>
            <a:ext cx="3206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but earlier than</a:t>
            </a:r>
          </a:p>
        </p:txBody>
      </p:sp>
    </p:spTree>
    <p:extLst>
      <p:ext uri="{BB962C8B-B14F-4D97-AF65-F5344CB8AC3E}">
        <p14:creationId xmlns:p14="http://schemas.microsoft.com/office/powerpoint/2010/main" val="39600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8ABD0D-382D-4815-B8BC-12989C63A150}"/>
              </a:ext>
            </a:extLst>
          </p:cNvPr>
          <p:cNvSpPr/>
          <p:nvPr/>
        </p:nvSpPr>
        <p:spPr>
          <a:xfrm>
            <a:off x="471055" y="1422400"/>
            <a:ext cx="11277600" cy="44426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1207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the clocks, complete the comparisons to make them true.</a:t>
            </a:r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92D4FE13-E3E6-4BEA-A902-E6ADE7D29006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</a:t>
            </a:r>
          </a:p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solving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603B8B-D4D8-4DC0-AAA2-1794504FF989}"/>
              </a:ext>
            </a:extLst>
          </p:cNvPr>
          <p:cNvSpPr txBox="1"/>
          <p:nvPr/>
        </p:nvSpPr>
        <p:spPr>
          <a:xfrm>
            <a:off x="612392" y="1734767"/>
            <a:ext cx="1096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____________ is later than ____________ but earlier than ____________.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706320-B4A3-4C67-B3D1-38013BD3DBCD}"/>
              </a:ext>
            </a:extLst>
          </p:cNvPr>
          <p:cNvSpPr txBox="1"/>
          <p:nvPr/>
        </p:nvSpPr>
        <p:spPr>
          <a:xfrm>
            <a:off x="612392" y="2850758"/>
            <a:ext cx="1096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____________ is earlier than ____________ but later than ____________.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94445C-8FB4-45C0-B61B-AC31273885E1}"/>
              </a:ext>
            </a:extLst>
          </p:cNvPr>
          <p:cNvSpPr txBox="1"/>
          <p:nvPr/>
        </p:nvSpPr>
        <p:spPr>
          <a:xfrm>
            <a:off x="612392" y="3966749"/>
            <a:ext cx="11404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____________ is later than _____________ and also later than ____________.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BB97FB-48DB-4FD3-8625-E59204644933}"/>
              </a:ext>
            </a:extLst>
          </p:cNvPr>
          <p:cNvSpPr txBox="1"/>
          <p:nvPr/>
        </p:nvSpPr>
        <p:spPr>
          <a:xfrm>
            <a:off x="612392" y="5082741"/>
            <a:ext cx="114041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____________ is earlier than ____________ and also earlier than ____________. </a:t>
            </a:r>
          </a:p>
        </p:txBody>
      </p:sp>
    </p:spTree>
    <p:extLst>
      <p:ext uri="{BB962C8B-B14F-4D97-AF65-F5344CB8AC3E}">
        <p14:creationId xmlns:p14="http://schemas.microsoft.com/office/powerpoint/2010/main" val="1367751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19255</TotalTime>
  <Words>80</Words>
  <Application>Microsoft Office PowerPoint</Application>
  <PresentationFormat>Widescreen</PresentationFormat>
  <Paragraphs>21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Measurement - Time - Week 11</dc:title>
  <dc:creator>PRIMARY STARS EDUCATION</dc:creator>
  <cp:lastModifiedBy>Laura Chesterfield</cp:lastModifiedBy>
  <cp:revision>976</cp:revision>
  <dcterms:created xsi:type="dcterms:W3CDTF">2018-08-10T10:44:35Z</dcterms:created>
  <dcterms:modified xsi:type="dcterms:W3CDTF">2021-02-23T20:06:48Z</dcterms:modified>
</cp:coreProperties>
</file>