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87" r:id="rId2"/>
    <p:sldId id="285" r:id="rId3"/>
  </p:sldIdLst>
  <p:sldSz cx="12192000" cy="6858000"/>
  <p:notesSz cx="6889750" cy="10021888"/>
  <p:embeddedFontLst>
    <p:embeddedFont>
      <p:font typeface="OpenDyslexicAlta" panose="020B0604020202020204" charset="0"/>
      <p:regular r:id="rId6"/>
      <p:bold r:id="rId7"/>
      <p:italic r:id="rId8"/>
      <p:boldItalic r:id="rId9"/>
    </p:embeddedFont>
    <p:embeddedFont>
      <p:font typeface="Muli" panose="020B0604020202020204" charset="0"/>
      <p:regular r:id="rId10"/>
      <p:bold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F2CC"/>
    <a:srgbClr val="8FAADC"/>
    <a:srgbClr val="68C7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12" autoAdjust="0"/>
    <p:restoredTop sz="82514" autoAdjust="0"/>
  </p:normalViewPr>
  <p:slideViewPr>
    <p:cSldViewPr snapToGrid="0" snapToObjects="1">
      <p:cViewPr varScale="1">
        <p:scale>
          <a:sx n="73" d="100"/>
          <a:sy n="73" d="100"/>
        </p:scale>
        <p:origin x="4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C3670555-72D4-BF40-B685-8412B7FA50E9}" type="datetimeFigureOut">
              <a:rPr lang="en-GB" smtClean="0">
                <a:latin typeface="Muli" pitchFamily="2" charset="77"/>
              </a:rPr>
              <a:t>24/01/2021</a:t>
            </a:fld>
            <a:endParaRPr lang="en-GB" dirty="0">
              <a:latin typeface="Muli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8BC7A863-B317-0C4D-8D45-833380E63946}" type="slidenum">
              <a:rPr lang="en-GB" smtClean="0">
                <a:latin typeface="Muli" pitchFamily="2" charset="77"/>
              </a:rPr>
              <a:t>‹#›</a:t>
            </a:fld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 b="0" i="0">
                <a:latin typeface="Muli" pitchFamily="2" charset="77"/>
              </a:defRPr>
            </a:lvl1pPr>
          </a:lstStyle>
          <a:p>
            <a:fld id="{9C363ADC-09E6-FD4B-932E-4485A3F0108B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 b="0" i="0">
                <a:latin typeface="Muli" pitchFamily="2" charset="77"/>
              </a:defRPr>
            </a:lvl1pPr>
          </a:lstStyle>
          <a:p>
            <a:fld id="{5C7C66A0-413B-D942-BD25-0759297794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812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736134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4132394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Edit Master text styles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Second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Third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Fourth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3596015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95043656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56D6E0AB-AB05-48AB-AE28-30F2518B7D1D}"/>
              </a:ext>
            </a:extLst>
          </p:cNvPr>
          <p:cNvSpPr txBox="1"/>
          <p:nvPr/>
        </p:nvSpPr>
        <p:spPr>
          <a:xfrm>
            <a:off x="451547" y="462514"/>
            <a:ext cx="92733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OpenDyslexicAlta" pitchFamily="2" charset="77"/>
              </a:rPr>
              <a:t>Add ‘-</a:t>
            </a:r>
            <a:r>
              <a:rPr lang="en-GB" sz="2000" dirty="0" err="1">
                <a:latin typeface="OpenDyslexicAlta" pitchFamily="2" charset="77"/>
              </a:rPr>
              <a:t>ies’</a:t>
            </a:r>
            <a:r>
              <a:rPr lang="en-GB" sz="2000" dirty="0">
                <a:latin typeface="OpenDyslexicAlta" pitchFamily="2" charset="77"/>
              </a:rPr>
              <a:t> to each of the root words to create your spelling list.</a:t>
            </a:r>
          </a:p>
          <a:p>
            <a:endParaRPr lang="en-GB" sz="2000" dirty="0">
              <a:latin typeface="OpenDyslexicAlta" pitchFamily="2" charset="77"/>
            </a:endParaRPr>
          </a:p>
          <a:p>
            <a:r>
              <a:rPr lang="en-GB" dirty="0">
                <a:latin typeface="OpenDyslexicAlta" pitchFamily="2" charset="77"/>
              </a:rPr>
              <a:t>Look at the first one which has been done and follow the pattern:</a:t>
            </a:r>
            <a:endParaRPr lang="en-GB" sz="2000" dirty="0">
              <a:latin typeface="OpenDyslexicAlta" pitchFamily="2" charset="77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D0831AB-CA79-44AD-8861-9EB6908CB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738477"/>
              </p:ext>
            </p:extLst>
          </p:nvPr>
        </p:nvGraphicFramePr>
        <p:xfrm>
          <a:off x="755410" y="1676400"/>
          <a:ext cx="6374260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74260">
                  <a:extLst>
                    <a:ext uri="{9D8B030D-6E8A-4147-A177-3AD203B41FA5}">
                      <a16:colId xmlns:a16="http://schemas.microsoft.com/office/drawing/2014/main" val="281619299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sz="32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fly   – y = </a:t>
                      </a:r>
                      <a:r>
                        <a:rPr lang="en-GB" sz="3200" b="0" i="0" dirty="0" err="1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fl</a:t>
                      </a:r>
                      <a:r>
                        <a:rPr lang="en-GB" sz="32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+ </a:t>
                      </a:r>
                      <a:r>
                        <a:rPr lang="en-GB" sz="3200" b="0" i="0" dirty="0" err="1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ies</a:t>
                      </a:r>
                      <a:r>
                        <a:rPr lang="en-GB" sz="32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= </a:t>
                      </a:r>
                      <a:r>
                        <a:rPr lang="en-GB" sz="3200" b="0" i="0" dirty="0">
                          <a:solidFill>
                            <a:srgbClr val="FF0000"/>
                          </a:solidFill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flies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7448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2079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reply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89953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0566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copy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51678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baby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26545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43112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75189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supply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53868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lorry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49406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B28D13-51C2-4A60-922E-5B0DE941A4F1}"/>
              </a:ext>
            </a:extLst>
          </p:cNvPr>
          <p:cNvSpPr txBox="1"/>
          <p:nvPr/>
        </p:nvSpPr>
        <p:spPr>
          <a:xfrm>
            <a:off x="7527235" y="3300085"/>
            <a:ext cx="39093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OpenDyslexicAlta" pitchFamily="2" charset="77"/>
              </a:rPr>
              <a:t>- y  + </a:t>
            </a:r>
            <a:r>
              <a:rPr lang="en-GB" sz="4400" dirty="0" err="1">
                <a:latin typeface="OpenDyslexicAlta" pitchFamily="2" charset="77"/>
              </a:rPr>
              <a:t>ies</a:t>
            </a:r>
            <a:r>
              <a:rPr lang="en-GB" sz="4400" dirty="0">
                <a:latin typeface="OpenDyslexicAlta" pitchFamily="2" charset="77"/>
              </a:rPr>
              <a:t> =</a:t>
            </a:r>
          </a:p>
        </p:txBody>
      </p:sp>
    </p:spTree>
    <p:extLst>
      <p:ext uri="{BB962C8B-B14F-4D97-AF65-F5344CB8AC3E}">
        <p14:creationId xmlns:p14="http://schemas.microsoft.com/office/powerpoint/2010/main" val="2197072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flies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replies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copies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babies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carries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supplies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lorries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928922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2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>
                          <a:latin typeface="Muli" pitchFamily="2" charset="77"/>
                        </a:rPr>
                        <a:t>Adding ‘-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es’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 to nouns and verbs ending in ‘y.’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14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382732" y="2257948"/>
          <a:ext cx="3487595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382732" y="3107016"/>
          <a:ext cx="3487595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341594"/>
              </p:ext>
            </p:extLst>
          </p:nvPr>
        </p:nvGraphicFramePr>
        <p:xfrm>
          <a:off x="8196405" y="3923238"/>
          <a:ext cx="3487595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7296951" y="3097411"/>
          <a:ext cx="4249452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8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3382736" y="1398329"/>
          <a:ext cx="3487595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75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861264"/>
              </p:ext>
            </p:extLst>
          </p:nvPr>
        </p:nvGraphicFramePr>
        <p:xfrm>
          <a:off x="6870327" y="5765022"/>
          <a:ext cx="4756927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95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561">
                  <a:extLst>
                    <a:ext uri="{9D8B030D-6E8A-4147-A177-3AD203B41FA5}">
                      <a16:colId xmlns:a16="http://schemas.microsoft.com/office/drawing/2014/main" val="3921201318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3382732" y="3923238"/>
          <a:ext cx="4249452" cy="6650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8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2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5017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7091196" y="1426117"/>
          <a:ext cx="4943806" cy="647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6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7705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382732" y="4772381"/>
          <a:ext cx="5455024" cy="647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1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18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7705"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7081869" y="2235264"/>
          <a:ext cx="4943806" cy="647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6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6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47705"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3478706" y="5508686"/>
            <a:ext cx="29618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Can you use your spellings to locate the missing letters?</a:t>
            </a:r>
          </a:p>
        </p:txBody>
      </p:sp>
    </p:spTree>
    <p:extLst>
      <p:ext uri="{BB962C8B-B14F-4D97-AF65-F5344CB8AC3E}">
        <p14:creationId xmlns:p14="http://schemas.microsoft.com/office/powerpoint/2010/main" val="1423762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lling Shed" id="{C4F81C86-5779-0E48-81E5-305447788964}" vid="{2F96E78E-4C51-8449-B2C6-B9B70AAE1C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16746</TotalTime>
  <Words>125</Words>
  <Application>Microsoft Office PowerPoint</Application>
  <PresentationFormat>Widescreen</PresentationFormat>
  <Paragraphs>60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OpenDyslexicAlta</vt:lpstr>
      <vt:lpstr>OpenDyslexic</vt:lpstr>
      <vt:lpstr>Muli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Laura Chesterfield</cp:lastModifiedBy>
  <cp:revision>361</cp:revision>
  <cp:lastPrinted>2019-04-15T12:15:01Z</cp:lastPrinted>
  <dcterms:created xsi:type="dcterms:W3CDTF">2018-08-06T08:16:18Z</dcterms:created>
  <dcterms:modified xsi:type="dcterms:W3CDTF">2021-01-24T16:45:56Z</dcterms:modified>
</cp:coreProperties>
</file>