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3AAD-731B-4BEA-84CA-9D26BA774E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BC2-8B83-4D96-9C22-6F9F1D6B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2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3AAD-731B-4BEA-84CA-9D26BA774E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BC2-8B83-4D96-9C22-6F9F1D6B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4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3AAD-731B-4BEA-84CA-9D26BA774E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BC2-8B83-4D96-9C22-6F9F1D6B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1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3AAD-731B-4BEA-84CA-9D26BA774E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BC2-8B83-4D96-9C22-6F9F1D6B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12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3AAD-731B-4BEA-84CA-9D26BA774E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BC2-8B83-4D96-9C22-6F9F1D6B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39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3AAD-731B-4BEA-84CA-9D26BA774E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BC2-8B83-4D96-9C22-6F9F1D6B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5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3AAD-731B-4BEA-84CA-9D26BA774E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BC2-8B83-4D96-9C22-6F9F1D6B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66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3AAD-731B-4BEA-84CA-9D26BA774E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BC2-8B83-4D96-9C22-6F9F1D6B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75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3AAD-731B-4BEA-84CA-9D26BA774E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BC2-8B83-4D96-9C22-6F9F1D6B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8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3AAD-731B-4BEA-84CA-9D26BA774E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BC2-8B83-4D96-9C22-6F9F1D6B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3AAD-731B-4BEA-84CA-9D26BA774E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7BC2-8B83-4D96-9C22-6F9F1D6B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06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23AAD-731B-4BEA-84CA-9D26BA774E9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7BC2-8B83-4D96-9C22-6F9F1D6B0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64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Kunstler Script" pitchFamily="66" charset="0"/>
              </a:rPr>
              <a:t>Leaflets</a:t>
            </a:r>
            <a:endParaRPr lang="en-GB" sz="9600" dirty="0">
              <a:latin typeface="Kunstler Scrip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Lets explore features of leaflets…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beaconprint.net/wp-content/uploads/2012/05/Isle-of-Wight-Leaflet-Distributio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55491"/>
            <a:ext cx="2764210" cy="16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204864"/>
            <a:ext cx="7200800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Which features will you include on your leaflet? Why?</a:t>
            </a:r>
            <a:endParaRPr lang="en-GB" sz="3200" dirty="0"/>
          </a:p>
        </p:txBody>
      </p:sp>
      <p:pic>
        <p:nvPicPr>
          <p:cNvPr id="10242" name="Picture 2" descr="http://us.cdn1.123rf.com/168nwm/picsfive/picsfive1104/picsfive110400055/9238043-close-up-of-a-leaflet-blank-white-paper-on-whit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4"/>
            <a:ext cx="2464296" cy="205358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41" t="14563" b="9641"/>
          <a:stretch/>
        </p:blipFill>
        <p:spPr>
          <a:xfrm>
            <a:off x="227403" y="836712"/>
            <a:ext cx="891659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8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buttonbashing.co.uk/images/Olympic%20Flyer%20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425">
            <a:off x="2871309" y="1523442"/>
            <a:ext cx="2999282" cy="38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764704"/>
            <a:ext cx="2664296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Eye-catching background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80112" y="1134036"/>
            <a:ext cx="1008112" cy="4947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3529" y="6171769"/>
            <a:ext cx="4536504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Talking Partners: What features can you spot?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9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crossbarcoaching.com/sites/default/files/Olympics-Leaf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040">
            <a:off x="2811467" y="1394800"/>
            <a:ext cx="3142105" cy="445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395372"/>
            <a:ext cx="2664296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Logo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35896" y="692696"/>
            <a:ext cx="648072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3529" y="6171769"/>
            <a:ext cx="4536504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Talking Partners: What colours are used?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wysport.co.uk/files/7413/1375/2192/brad_sport_leaflet_i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9671">
            <a:off x="3024592" y="1450682"/>
            <a:ext cx="3282875" cy="45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575361"/>
            <a:ext cx="2664296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Examples of activities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76056" y="1045055"/>
            <a:ext cx="1944216" cy="26826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3529" y="6171769"/>
            <a:ext cx="4536504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Talking Partners: Can you read the list?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9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://insitemag.net/blog/wp-content/uploads/2011/12/DH-Healthy-Teeth-Leaflet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575361"/>
            <a:ext cx="2664296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Contact Information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76056" y="1045055"/>
            <a:ext cx="1944216" cy="360808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3529" y="6171769"/>
            <a:ext cx="4536504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Talking Partners: What information is given?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0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http://www.firstlightecotourism.org/userimages/leaflets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6085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4168" y="575361"/>
            <a:ext cx="2664296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Large pictures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36096" y="1045055"/>
            <a:ext cx="1584176" cy="25279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3529" y="6171769"/>
            <a:ext cx="4536504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Talking Partners: Why is there 4 big pictures?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6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575361"/>
            <a:ext cx="2664296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Large, bold heading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92080" y="1045055"/>
            <a:ext cx="1728192" cy="101579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3529" y="6171769"/>
            <a:ext cx="4536504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Talking Partners: What stands out most?</a:t>
            </a:r>
            <a:endParaRPr lang="en-GB" dirty="0"/>
          </a:p>
        </p:txBody>
      </p:sp>
      <p:pic>
        <p:nvPicPr>
          <p:cNvPr id="6146" name="Picture 2" descr="http://www.widgit.com/casestudies/images/west_country_housing_association/wcha_splash_leafle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454">
            <a:off x="2411760" y="1679843"/>
            <a:ext cx="2932329" cy="41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575361"/>
            <a:ext cx="2664296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Sub-heading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31840" y="836712"/>
            <a:ext cx="2808312" cy="12961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3529" y="6171769"/>
            <a:ext cx="4536504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Talking Partners: What is a sub-heading?</a:t>
            </a:r>
            <a:endParaRPr lang="en-GB" dirty="0"/>
          </a:p>
        </p:txBody>
      </p:sp>
      <p:pic>
        <p:nvPicPr>
          <p:cNvPr id="7170" name="Picture 2" descr="http://www.fundraising.co.uk/files/u11/farm_africa_leaflet_with_fsb_t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223">
            <a:off x="1950038" y="2445132"/>
            <a:ext cx="47625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575361"/>
            <a:ext cx="2664296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Quote</a:t>
            </a:r>
            <a:endParaRPr lang="en-GB" dirty="0"/>
          </a:p>
        </p:txBody>
      </p:sp>
      <p:pic>
        <p:nvPicPr>
          <p:cNvPr id="8194" name="Picture 2" descr="http://lindamphotos.files.wordpress.com/2010/03/wetheriggs-leafl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083">
            <a:off x="2437489" y="1980150"/>
            <a:ext cx="4149125" cy="36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512051" y="836712"/>
            <a:ext cx="1428101" cy="158417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3529" y="6171769"/>
            <a:ext cx="4536504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Talking Partners: Why include a quote?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1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102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Kunstler Script</vt:lpstr>
      <vt:lpstr>Office Theme</vt:lpstr>
      <vt:lpstr>Leaflets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Hillmead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Leaflets</dc:title>
  <dc:creator>Hannah Widdison</dc:creator>
  <cp:lastModifiedBy>Jack Hoare</cp:lastModifiedBy>
  <cp:revision>12</cp:revision>
  <dcterms:created xsi:type="dcterms:W3CDTF">2012-06-22T07:01:51Z</dcterms:created>
  <dcterms:modified xsi:type="dcterms:W3CDTF">2021-02-11T11:20:09Z</dcterms:modified>
</cp:coreProperties>
</file>