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7" r:id="rId2"/>
    <p:sldId id="465" r:id="rId3"/>
    <p:sldId id="613" r:id="rId4"/>
    <p:sldId id="330" r:id="rId5"/>
    <p:sldId id="331" r:id="rId6"/>
    <p:sldId id="614" r:id="rId7"/>
  </p:sldIdLst>
  <p:sldSz cx="12192000" cy="6858000"/>
  <p:notesSz cx="6858000" cy="9144000"/>
  <p:embeddedFontLst>
    <p:embeddedFont>
      <p:font typeface="Muli" panose="020B0604020202020204" charset="0"/>
      <p:regular r:id="rId10"/>
      <p:bold r:id="rId11"/>
    </p:embeddedFont>
    <p:embeddedFont>
      <p:font typeface="OpenDyslexicAlta" panose="020B060402020202020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97" autoAdjust="0"/>
    <p:restoredTop sz="87551" autoAdjust="0"/>
  </p:normalViewPr>
  <p:slideViewPr>
    <p:cSldViewPr snapToGrid="0" snapToObjects="1">
      <p:cViewPr varScale="1">
        <p:scale>
          <a:sx n="63" d="100"/>
          <a:sy n="6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14/02/2021</a:t>
            </a:fld>
            <a:endParaRPr lang="en-GB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25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63012723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02731128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The /l/ sound spelled ‘-le’ at the end of words. 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/>
              <a:t>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88162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182397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893960"/>
              </p:ext>
            </p:extLst>
          </p:nvPr>
        </p:nvGraphicFramePr>
        <p:xfrm>
          <a:off x="508000" y="482321"/>
          <a:ext cx="9055100" cy="7387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562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The /l/ sound spelled ‘-le’ at the end of words.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baseline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287618"/>
              </p:ext>
            </p:extLst>
          </p:nvPr>
        </p:nvGraphicFramePr>
        <p:xfrm>
          <a:off x="4214447" y="1828796"/>
          <a:ext cx="1201615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084452"/>
              </p:ext>
            </p:extLst>
          </p:nvPr>
        </p:nvGraphicFramePr>
        <p:xfrm>
          <a:off x="7819293" y="1920236"/>
          <a:ext cx="1236784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427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sible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81457" y="1920236"/>
            <a:ext cx="2373086" cy="923330"/>
          </a:xfrm>
          <a:prstGeom prst="rect">
            <a:avLst/>
          </a:prstGeom>
          <a:solidFill>
            <a:srgbClr val="8FAAD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OpenDyslexicAlta" pitchFamily="2" charset="77"/>
              </a:rPr>
              <a:t>Match the beginning sound to its ending.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9A9F152-33B6-4318-B2C5-1F03D249D6D0}"/>
              </a:ext>
            </a:extLst>
          </p:cNvPr>
          <p:cNvSpPr/>
          <p:nvPr/>
        </p:nvSpPr>
        <p:spPr>
          <a:xfrm>
            <a:off x="337457" y="1512514"/>
            <a:ext cx="3169418" cy="5177694"/>
          </a:xfrm>
          <a:prstGeom prst="roundRect">
            <a:avLst>
              <a:gd name="adj" fmla="val 2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Muli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42282-E98D-4B68-9396-F7AF1C492101}"/>
              </a:ext>
            </a:extLst>
          </p:cNvPr>
          <p:cNvSpPr txBox="1"/>
          <p:nvPr/>
        </p:nvSpPr>
        <p:spPr>
          <a:xfrm>
            <a:off x="5527956" y="1277030"/>
            <a:ext cx="2179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OpenDyslexicAlta" pitchFamily="2" charset="77"/>
              </a:rPr>
              <a:t>Click to hide the spelling list!</a:t>
            </a:r>
          </a:p>
        </p:txBody>
      </p:sp>
    </p:spTree>
    <p:extLst>
      <p:ext uri="{BB962C8B-B14F-4D97-AF65-F5344CB8AC3E}">
        <p14:creationId xmlns:p14="http://schemas.microsoft.com/office/powerpoint/2010/main" val="109814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6481"/>
              </p:ext>
            </p:extLst>
          </p:nvPr>
        </p:nvGraphicFramePr>
        <p:xfrm>
          <a:off x="508000" y="482321"/>
          <a:ext cx="9055100" cy="7387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562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The /l/ sound spelled ‘-le’ at the end of words.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baseline="0" dirty="0">
                        <a:latin typeface="Muli" pitchFamily="2" charset="77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387584"/>
              </p:ext>
            </p:extLst>
          </p:nvPr>
        </p:nvGraphicFramePr>
        <p:xfrm>
          <a:off x="4214447" y="1828796"/>
          <a:ext cx="1201615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819293" y="1920236"/>
          <a:ext cx="1236784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427">
                <a:tc>
                  <a:txBody>
                    <a:bodyPr/>
                    <a:lstStyle/>
                    <a:p>
                      <a:r>
                        <a:rPr lang="en-GB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icle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sible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481457" y="1920236"/>
            <a:ext cx="2373086" cy="923330"/>
          </a:xfrm>
          <a:prstGeom prst="rect">
            <a:avLst/>
          </a:prstGeom>
          <a:solidFill>
            <a:srgbClr val="8FAAD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OpenDyslexicAlta" pitchFamily="2" charset="77"/>
              </a:rPr>
              <a:t>Match the beginning sound to its ending.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C42282-E98D-4B68-9396-F7AF1C492101}"/>
              </a:ext>
            </a:extLst>
          </p:cNvPr>
          <p:cNvSpPr txBox="1"/>
          <p:nvPr/>
        </p:nvSpPr>
        <p:spPr>
          <a:xfrm>
            <a:off x="5527956" y="1277030"/>
            <a:ext cx="2179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>
                <a:latin typeface="OpenDyslexicAlta" pitchFamily="2" charset="77"/>
              </a:rPr>
              <a:t>Click to hide the spelling list!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84AA2D3-DA33-854E-94F1-49BB6EED7C86}"/>
              </a:ext>
            </a:extLst>
          </p:cNvPr>
          <p:cNvCxnSpPr/>
          <p:nvPr/>
        </p:nvCxnSpPr>
        <p:spPr>
          <a:xfrm>
            <a:off x="5416062" y="2064327"/>
            <a:ext cx="2403231" cy="3699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E57CA19-DD6B-B24F-B6F3-EB3241BDB1FF}"/>
              </a:ext>
            </a:extLst>
          </p:cNvPr>
          <p:cNvCxnSpPr>
            <a:cxnSpLocks/>
          </p:cNvCxnSpPr>
          <p:nvPr/>
        </p:nvCxnSpPr>
        <p:spPr>
          <a:xfrm flipV="1">
            <a:off x="5416062" y="2161309"/>
            <a:ext cx="2403231" cy="415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2EDC733-6FC3-9042-8DBC-9040CE484AA3}"/>
              </a:ext>
            </a:extLst>
          </p:cNvPr>
          <p:cNvCxnSpPr/>
          <p:nvPr/>
        </p:nvCxnSpPr>
        <p:spPr>
          <a:xfrm flipV="1">
            <a:off x="5416062" y="2576945"/>
            <a:ext cx="2403231" cy="415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7E54D49-6095-FF46-B8E9-02EA73935A16}"/>
              </a:ext>
            </a:extLst>
          </p:cNvPr>
          <p:cNvCxnSpPr>
            <a:cxnSpLocks/>
          </p:cNvCxnSpPr>
          <p:nvPr/>
        </p:nvCxnSpPr>
        <p:spPr>
          <a:xfrm>
            <a:off x="5416062" y="3429000"/>
            <a:ext cx="2403231" cy="2736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1E95EE4-2113-C844-8C20-99594961A5BE}"/>
              </a:ext>
            </a:extLst>
          </p:cNvPr>
          <p:cNvCxnSpPr/>
          <p:nvPr/>
        </p:nvCxnSpPr>
        <p:spPr>
          <a:xfrm>
            <a:off x="5416062" y="3865419"/>
            <a:ext cx="2403231" cy="146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71C4C48-27A1-F646-BD0C-47D365434AE2}"/>
              </a:ext>
            </a:extLst>
          </p:cNvPr>
          <p:cNvCxnSpPr/>
          <p:nvPr/>
        </p:nvCxnSpPr>
        <p:spPr>
          <a:xfrm flipV="1">
            <a:off x="5416062" y="2992582"/>
            <a:ext cx="2403231" cy="1385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CB1446A-8B09-3E45-ABF4-A7C0340CFA33}"/>
              </a:ext>
            </a:extLst>
          </p:cNvPr>
          <p:cNvCxnSpPr/>
          <p:nvPr/>
        </p:nvCxnSpPr>
        <p:spPr>
          <a:xfrm flipV="1">
            <a:off x="5416062" y="3429000"/>
            <a:ext cx="2403231" cy="1433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4B37AD4-57E3-F244-942C-C118A7015DCF}"/>
              </a:ext>
            </a:extLst>
          </p:cNvPr>
          <p:cNvCxnSpPr/>
          <p:nvPr/>
        </p:nvCxnSpPr>
        <p:spPr>
          <a:xfrm flipV="1">
            <a:off x="5416062" y="3865419"/>
            <a:ext cx="2403231" cy="146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29A4583-7FBA-FF45-9E35-EBFFD5880A6B}"/>
              </a:ext>
            </a:extLst>
          </p:cNvPr>
          <p:cNvCxnSpPr/>
          <p:nvPr/>
        </p:nvCxnSpPr>
        <p:spPr>
          <a:xfrm flipV="1">
            <a:off x="5416062" y="4378036"/>
            <a:ext cx="2403231" cy="1385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01A219E-8934-3549-B1C5-E757E4EB3012}"/>
              </a:ext>
            </a:extLst>
          </p:cNvPr>
          <p:cNvCxnSpPr/>
          <p:nvPr/>
        </p:nvCxnSpPr>
        <p:spPr>
          <a:xfrm flipV="1">
            <a:off x="5416062" y="4862945"/>
            <a:ext cx="2403231" cy="1302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88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976933"/>
              </p:ext>
            </p:extLst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179391497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46405898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struggle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adjustable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361171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solidFill>
                            <a:schemeClr val="tx1"/>
                          </a:solidFill>
                          <a:latin typeface="Muli" pitchFamily="2" charset="77"/>
                        </a:rPr>
                        <a:t>The /l/ sound spelled ‘-le’ at the end of words.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="0" i="0" baseline="0" dirty="0">
                          <a:latin typeface="Muli" pitchFamily="2" charset="77"/>
                        </a:rPr>
                        <a:t>Name:</a:t>
                      </a: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75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114427"/>
              </p:ext>
            </p:extLst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937827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solidFill>
                            <a:schemeClr val="tx1"/>
                          </a:solidFill>
                          <a:latin typeface="Muli" pitchFamily="2" charset="77"/>
                        </a:rPr>
                        <a:t>The /l/ sound spelled ‘-le’ at the end of words.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="0" i="0" baseline="0" dirty="0">
                          <a:latin typeface="Muli" pitchFamily="2" charset="77"/>
                        </a:rPr>
                        <a:t>Name:</a:t>
                      </a: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49725" y="1274187"/>
            <a:ext cx="88963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She wondered if it would be _____________ to see the eclipse.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It was a brutal _____________ and the opposition were tiring.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He was proud of the ____________ he’d written.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She wasn’t _____________ of playing the guitar piece.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He hoped the puppy would ____________ in the basket.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She felt _____________ about dropping the glass.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The belt was ____________ but it was a ____________ to fit.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I showed an _____________ of the work to the class. 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>
                <a:latin typeface="OpenDyslexicAlta" pitchFamily="2" charset="77"/>
                <a:ea typeface="OpenDyslexic" charset="0"/>
                <a:cs typeface="OpenDyslexic" charset="0"/>
              </a:rPr>
              <a:t>Jack and his mother lived in a ______________ cottage.</a:t>
            </a:r>
          </a:p>
          <a:p>
            <a:pPr marL="342900" indent="-342900">
              <a:buAutoNum type="arabicPeriod"/>
            </a:pPr>
            <a:endParaRPr lang="en-GB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44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battle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article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struggle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capable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humble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terrible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adjustable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637163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solidFill>
                            <a:schemeClr val="tx1"/>
                          </a:solidFill>
                          <a:latin typeface="Muli" pitchFamily="2" charset="77"/>
                        </a:rPr>
                        <a:t>The /l/ sound spelled ‘-le’ at the end of words.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="0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b="0" i="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20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49725" y="1274187"/>
            <a:ext cx="88963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OpenDyslexicAlta" pitchFamily="2" charset="77"/>
                <a:ea typeface="OpenDyslexic" charset="0"/>
                <a:cs typeface="OpenDyslexic" charset="0"/>
              </a:rPr>
              <a:t>Write the correct spelling into each sentence. </a:t>
            </a:r>
          </a:p>
          <a:p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 </a:t>
            </a: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She wondered if it would be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possible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to see the eclipse.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It was a brutal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battle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and the opposition were tiring.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He was proud of the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article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he’d written.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She wasn’t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capable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of playing the guitar piece.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He hoped the puppy would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settle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in the basket.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She felt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terrible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about dropping the glass.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The belt was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adjustable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but it was 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struggle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to fit.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I showed an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example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of the work to the class. 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Jack and his mother lived in a _</a:t>
            </a:r>
            <a:r>
              <a:rPr lang="en-GB" dirty="0">
                <a:solidFill>
                  <a:srgbClr val="FF3860"/>
                </a:solidFill>
                <a:latin typeface="OpenDyslexicAlta" pitchFamily="2" charset="77"/>
                <a:ea typeface="OpenDyslexic" charset="0"/>
                <a:cs typeface="OpenDyslexic" charset="0"/>
              </a:rPr>
              <a:t>humble</a:t>
            </a:r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_ cottage.</a:t>
            </a:r>
          </a:p>
          <a:p>
            <a:pPr marL="342900" indent="-342900">
              <a:buAutoNum type="arabicPeriod"/>
            </a:pPr>
            <a:endParaRPr lang="en-GB" dirty="0">
              <a:latin typeface="OpenDyslexicAlta" pitchFamily="2" charset="77"/>
              <a:ea typeface="OpenDyslexic" charset="0"/>
              <a:cs typeface="OpenDyslex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8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15289</TotalTime>
  <Words>488</Words>
  <Application>Microsoft Office PowerPoint</Application>
  <PresentationFormat>Widescreen</PresentationFormat>
  <Paragraphs>169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Muli</vt:lpstr>
      <vt:lpstr>OpenDyslexicAlta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Jack Hoare</cp:lastModifiedBy>
  <cp:revision>298</cp:revision>
  <cp:lastPrinted>2018-09-05T20:54:15Z</cp:lastPrinted>
  <dcterms:created xsi:type="dcterms:W3CDTF">2018-08-06T08:16:18Z</dcterms:created>
  <dcterms:modified xsi:type="dcterms:W3CDTF">2021-02-14T20:09:57Z</dcterms:modified>
</cp:coreProperties>
</file>