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00" r:id="rId2"/>
    <p:sldId id="819" r:id="rId3"/>
    <p:sldId id="820" r:id="rId4"/>
    <p:sldId id="813" r:id="rId5"/>
    <p:sldId id="812" r:id="rId6"/>
    <p:sldId id="815" r:id="rId7"/>
    <p:sldId id="817" r:id="rId8"/>
    <p:sldId id="814" r:id="rId9"/>
    <p:sldId id="816" r:id="rId10"/>
    <p:sldId id="821" r:id="rId11"/>
    <p:sldId id="65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CC33"/>
    <a:srgbClr val="008000"/>
    <a:srgbClr val="0066FF"/>
    <a:srgbClr val="FFCDCD"/>
    <a:srgbClr val="1FEAFF"/>
    <a:srgbClr val="FFCF37"/>
    <a:srgbClr val="CCFF99"/>
    <a:srgbClr val="FFC9C9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1" autoAdjust="0"/>
    <p:restoredTop sz="95262" autoAdjust="0"/>
  </p:normalViewPr>
  <p:slideViewPr>
    <p:cSldViewPr snapToGrid="0">
      <p:cViewPr varScale="1">
        <p:scale>
          <a:sx n="73" d="100"/>
          <a:sy n="73" d="100"/>
        </p:scale>
        <p:origin x="5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515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422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3109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149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1850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18892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109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9840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9883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452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10/02/2021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Before and after</a:t>
            </a:r>
            <a:endParaRPr lang="en-GB" sz="5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875244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290222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D92A5-1A04-42B8-B411-6AC62E12E9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731332E-FEC1-42F9-8D9A-710023A7516F}"/>
              </a:ext>
            </a:extLst>
          </p:cNvPr>
          <p:cNvSpPr/>
          <p:nvPr/>
        </p:nvSpPr>
        <p:spPr>
          <a:xfrm>
            <a:off x="439271" y="2563599"/>
            <a:ext cx="11232776" cy="20442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200CC8F0-721B-4D0A-9DAE-5E60B616B955}"/>
              </a:ext>
            </a:extLst>
          </p:cNvPr>
          <p:cNvSpPr/>
          <p:nvPr/>
        </p:nvSpPr>
        <p:spPr>
          <a:xfrm>
            <a:off x="2747216" y="677441"/>
            <a:ext cx="6310671" cy="1200052"/>
          </a:xfrm>
          <a:prstGeom prst="wedgeRoundRectCallout">
            <a:avLst>
              <a:gd name="adj1" fmla="val -57342"/>
              <a:gd name="adj2" fmla="val 22658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I have ordered these events correctly starting from which would come first.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F1F50B-607E-4C88-9432-F168E512BF52}"/>
              </a:ext>
            </a:extLst>
          </p:cNvPr>
          <p:cNvSpPr/>
          <p:nvPr/>
        </p:nvSpPr>
        <p:spPr>
          <a:xfrm>
            <a:off x="10852727" y="150858"/>
            <a:ext cx="1339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Reasoning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95DB593-802E-44D7-A6B4-C707A84F21BC}"/>
              </a:ext>
            </a:extLst>
          </p:cNvPr>
          <p:cNvSpPr txBox="1"/>
          <p:nvPr/>
        </p:nvSpPr>
        <p:spPr>
          <a:xfrm>
            <a:off x="380191" y="5062940"/>
            <a:ext cx="117024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Do you agree with Jess?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D0B720-6484-42F0-9B57-5D7BE89BD4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30" y="2678495"/>
            <a:ext cx="1652144" cy="13217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2B5E30-528C-40D5-9945-BAB6DAA503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845" y="2907696"/>
            <a:ext cx="2117047" cy="10849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20D370-1F7D-4094-8962-56CDEA3A42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833" y1="40176" x2="750" y2="29765"/>
                        <a14:foregroundMark x1="67000" y1="85777" x2="66250" y2="65836"/>
                        <a14:foregroundMark x1="69583" y1="80645" x2="96167" y2="626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11943" y="2830698"/>
            <a:ext cx="2120833" cy="1205340"/>
          </a:xfrm>
          <a:prstGeom prst="rect">
            <a:avLst/>
          </a:prstGeom>
        </p:spPr>
      </p:pic>
      <p:pic>
        <p:nvPicPr>
          <p:cNvPr id="15" name="Picture 2" descr="Image result for brushing teeth clipart">
            <a:extLst>
              <a:ext uri="{FF2B5EF4-FFF2-40B4-BE49-F238E27FC236}">
                <a16:creationId xmlns:a16="http://schemas.microsoft.com/office/drawing/2014/main" id="{437E51C3-D240-4E2B-B884-20EC08A4F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43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109" y="2607013"/>
            <a:ext cx="1610989" cy="161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998993C-E1F0-480A-A6AF-52E15C78A460}"/>
              </a:ext>
            </a:extLst>
          </p:cNvPr>
          <p:cNvSpPr txBox="1"/>
          <p:nvPr/>
        </p:nvSpPr>
        <p:spPr>
          <a:xfrm>
            <a:off x="948984" y="4115106"/>
            <a:ext cx="1609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Brush teeth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3733D8-BB03-4C8B-848B-9F2C18B5FAAC}"/>
              </a:ext>
            </a:extLst>
          </p:cNvPr>
          <p:cNvSpPr txBox="1"/>
          <p:nvPr/>
        </p:nvSpPr>
        <p:spPr>
          <a:xfrm>
            <a:off x="3154126" y="4115106"/>
            <a:ext cx="3075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Walk home from school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C1EE6-A6B9-4A9D-B599-E97FDBDE8BE1}"/>
              </a:ext>
            </a:extLst>
          </p:cNvPr>
          <p:cNvSpPr txBox="1"/>
          <p:nvPr/>
        </p:nvSpPr>
        <p:spPr>
          <a:xfrm>
            <a:off x="6941423" y="4115106"/>
            <a:ext cx="1609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Eat lunch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58E9CE-6294-48CD-9B8D-A2DDC32756F1}"/>
              </a:ext>
            </a:extLst>
          </p:cNvPr>
          <p:cNvSpPr txBox="1"/>
          <p:nvPr/>
        </p:nvSpPr>
        <p:spPr>
          <a:xfrm>
            <a:off x="9570847" y="4115106"/>
            <a:ext cx="16099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Go to bed</a:t>
            </a:r>
          </a:p>
        </p:txBody>
      </p:sp>
    </p:spTree>
    <p:extLst>
      <p:ext uri="{BB962C8B-B14F-4D97-AF65-F5344CB8AC3E}">
        <p14:creationId xmlns:p14="http://schemas.microsoft.com/office/powerpoint/2010/main" val="189617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AD6B65-9373-4B99-A819-0001BC7FD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200CC8F0-721B-4D0A-9DAE-5E60B616B955}"/>
              </a:ext>
            </a:extLst>
          </p:cNvPr>
          <p:cNvSpPr/>
          <p:nvPr/>
        </p:nvSpPr>
        <p:spPr>
          <a:xfrm>
            <a:off x="3553359" y="1112858"/>
            <a:ext cx="6751783" cy="1550157"/>
          </a:xfrm>
          <a:prstGeom prst="wedgeRoundRectCallout">
            <a:avLst>
              <a:gd name="adj1" fmla="val -59639"/>
              <a:gd name="adj2" fmla="val 23623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Create your own ‘First, next, then, finally’ sentence. 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59500442-7A12-4836-8E96-F58C69711BF3}"/>
              </a:ext>
            </a:extLst>
          </p:cNvPr>
          <p:cNvSpPr/>
          <p:nvPr/>
        </p:nvSpPr>
        <p:spPr>
          <a:xfrm>
            <a:off x="1371600" y="4149795"/>
            <a:ext cx="7060153" cy="1550157"/>
          </a:xfrm>
          <a:prstGeom prst="wedgeRoundRectCallout">
            <a:avLst>
              <a:gd name="adj1" fmla="val 59070"/>
              <a:gd name="adj2" fmla="val 21391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Name three things you would do </a:t>
            </a:r>
            <a:r>
              <a:rPr lang="en-GB" sz="3200" b="1" u="sng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both</a:t>
            </a:r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 before school and after school. </a:t>
            </a:r>
          </a:p>
        </p:txBody>
      </p:sp>
    </p:spTree>
    <p:extLst>
      <p:ext uri="{BB962C8B-B14F-4D97-AF65-F5344CB8AC3E}">
        <p14:creationId xmlns:p14="http://schemas.microsoft.com/office/powerpoint/2010/main" val="364130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D7A390-BB16-4C14-AE52-392B27F63C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580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cups to the order you would drink them.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5927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First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052658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Now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70BFC9-5FF5-4A60-9C7F-F040E20BC7C8}"/>
              </a:ext>
            </a:extLst>
          </p:cNvPr>
          <p:cNvSpPr/>
          <p:nvPr/>
        </p:nvSpPr>
        <p:spPr>
          <a:xfrm>
            <a:off x="4749293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Then</a:t>
            </a:r>
          </a:p>
        </p:txBody>
      </p:sp>
      <p:sp>
        <p:nvSpPr>
          <p:cNvPr id="21" name="Teardrop 20">
            <a:extLst>
              <a:ext uri="{FF2B5EF4-FFF2-40B4-BE49-F238E27FC236}">
                <a16:creationId xmlns:a16="http://schemas.microsoft.com/office/drawing/2014/main" id="{9DD57585-14AE-4836-87BF-2F9152C5CCC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</p:spTree>
    <p:extLst>
      <p:ext uri="{BB962C8B-B14F-4D97-AF65-F5344CB8AC3E}">
        <p14:creationId xmlns:p14="http://schemas.microsoft.com/office/powerpoint/2010/main" val="367350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580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</a:t>
            </a:r>
            <a:r>
              <a:rPr lang="en-GB" sz="2800" b="1" dirty="0" smtClean="0">
                <a:latin typeface="Yu Gothic UI" panose="020B0500000000000000" pitchFamily="34" charset="-128"/>
                <a:ea typeface="Yu Gothic UI" panose="020B0500000000000000" pitchFamily="34" charset="-128"/>
              </a:rPr>
              <a:t>raw 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and write your own event to show ‘first’, ‘then’ and ‘now’.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7281" y="4833255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First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186057" y="4833255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Now</a:t>
            </a:r>
          </a:p>
        </p:txBody>
      </p:sp>
      <p:sp>
        <p:nvSpPr>
          <p:cNvPr id="7" name="Rectangle 6"/>
          <p:cNvSpPr/>
          <p:nvPr/>
        </p:nvSpPr>
        <p:spPr>
          <a:xfrm>
            <a:off x="4641669" y="4833255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Then </a:t>
            </a:r>
          </a:p>
        </p:txBody>
      </p:sp>
      <p:sp>
        <p:nvSpPr>
          <p:cNvPr id="8" name="Rectangle 7"/>
          <p:cNvSpPr/>
          <p:nvPr/>
        </p:nvSpPr>
        <p:spPr>
          <a:xfrm>
            <a:off x="903515" y="1915269"/>
            <a:ext cx="2791098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47903" y="1915269"/>
            <a:ext cx="2791098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992291" y="1915269"/>
            <a:ext cx="2791098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6579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580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events to when they would most likely happen.</a:t>
            </a:r>
          </a:p>
        </p:txBody>
      </p:sp>
      <p:sp>
        <p:nvSpPr>
          <p:cNvPr id="2" name="Rectangle 1"/>
          <p:cNvSpPr/>
          <p:nvPr/>
        </p:nvSpPr>
        <p:spPr>
          <a:xfrm>
            <a:off x="2116183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Before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15349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After</a:t>
            </a:r>
          </a:p>
        </p:txBody>
      </p:sp>
      <p:pic>
        <p:nvPicPr>
          <p:cNvPr id="1028" name="Picture 4" descr="Image result for towel  clipart">
            <a:extLst>
              <a:ext uri="{FF2B5EF4-FFF2-40B4-BE49-F238E27FC236}">
                <a16:creationId xmlns:a16="http://schemas.microsoft.com/office/drawing/2014/main" id="{BAB6D6F2-5C03-4FEB-9F97-B9D064393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113" y="1744751"/>
            <a:ext cx="2088780" cy="205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AD7D5BB-2FAA-4CC2-BB3E-514F46748129}"/>
              </a:ext>
            </a:extLst>
          </p:cNvPr>
          <p:cNvSpPr txBox="1"/>
          <p:nvPr/>
        </p:nvSpPr>
        <p:spPr>
          <a:xfrm>
            <a:off x="2531909" y="1186073"/>
            <a:ext cx="214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Dry hands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892400-BFF7-4D9D-AD42-1EC0196AAAE5}"/>
              </a:ext>
            </a:extLst>
          </p:cNvPr>
          <p:cNvSpPr txBox="1"/>
          <p:nvPr/>
        </p:nvSpPr>
        <p:spPr>
          <a:xfrm>
            <a:off x="7677048" y="1183465"/>
            <a:ext cx="214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Wash hands</a:t>
            </a:r>
          </a:p>
        </p:txBody>
      </p:sp>
      <p:pic>
        <p:nvPicPr>
          <p:cNvPr id="3" name="Picture 2" descr="Related image">
            <a:extLst>
              <a:ext uri="{FF2B5EF4-FFF2-40B4-BE49-F238E27FC236}">
                <a16:creationId xmlns:a16="http://schemas.microsoft.com/office/drawing/2014/main" id="{174734BC-F30A-470F-9A18-73BEF60C3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066" y="1767893"/>
            <a:ext cx="2309102" cy="211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38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64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</a:t>
            </a:r>
            <a:r>
              <a:rPr lang="en-GB" sz="2800" b="1" dirty="0" smtClean="0">
                <a:latin typeface="Yu Gothic UI" panose="020B0500000000000000" pitchFamily="34" charset="-128"/>
                <a:ea typeface="Yu Gothic UI" panose="020B0500000000000000" pitchFamily="34" charset="-128"/>
              </a:rPr>
              <a:t>raw 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and write your own event to show ‘before’ and ‘after’.</a:t>
            </a:r>
          </a:p>
        </p:txBody>
      </p:sp>
      <p:sp>
        <p:nvSpPr>
          <p:cNvPr id="2" name="Rectangle 1"/>
          <p:cNvSpPr/>
          <p:nvPr/>
        </p:nvSpPr>
        <p:spPr>
          <a:xfrm>
            <a:off x="2116183" y="4820192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Before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15349" y="4820192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After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733004" y="1810768"/>
            <a:ext cx="3178629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27817" y="1810768"/>
            <a:ext cx="3178629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9839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580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events to when they would most likely happen.</a:t>
            </a:r>
          </a:p>
        </p:txBody>
      </p:sp>
      <p:sp>
        <p:nvSpPr>
          <p:cNvPr id="2" name="Rectangle 1"/>
          <p:cNvSpPr/>
          <p:nvPr/>
        </p:nvSpPr>
        <p:spPr>
          <a:xfrm>
            <a:off x="1844041" y="5029200"/>
            <a:ext cx="3209108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Before school</a:t>
            </a:r>
          </a:p>
        </p:txBody>
      </p:sp>
      <p:sp>
        <p:nvSpPr>
          <p:cNvPr id="7" name="Rectangle 6"/>
          <p:cNvSpPr/>
          <p:nvPr/>
        </p:nvSpPr>
        <p:spPr>
          <a:xfrm>
            <a:off x="6705600" y="5029200"/>
            <a:ext cx="3209108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After school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C77C2A-252B-402E-856E-8B9DC87F52D6}"/>
              </a:ext>
            </a:extLst>
          </p:cNvPr>
          <p:cNvSpPr txBox="1"/>
          <p:nvPr/>
        </p:nvSpPr>
        <p:spPr>
          <a:xfrm>
            <a:off x="2291452" y="1184170"/>
            <a:ext cx="214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Eat breakfast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6B54BE-8309-48A2-AF28-897797B982C4}"/>
              </a:ext>
            </a:extLst>
          </p:cNvPr>
          <p:cNvSpPr txBox="1"/>
          <p:nvPr/>
        </p:nvSpPr>
        <p:spPr>
          <a:xfrm>
            <a:off x="6884280" y="1178874"/>
            <a:ext cx="30162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Read a bedtime story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460C70-A674-48B7-A9BA-BA4F041CD96B}"/>
              </a:ext>
            </a:extLst>
          </p:cNvPr>
          <p:cNvGrpSpPr/>
          <p:nvPr/>
        </p:nvGrpSpPr>
        <p:grpSpPr>
          <a:xfrm>
            <a:off x="2291452" y="1633813"/>
            <a:ext cx="2219743" cy="2259106"/>
            <a:chOff x="1011974" y="7397419"/>
            <a:chExt cx="1594017" cy="163924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6C9B075-B64D-448C-ACB0-49890C0464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919" b="89619" l="6950" r="91100">
                          <a14:foregroundMark x1="19300" y1="41043" x2="19050" y2="46837"/>
                          <a14:foregroundMark x1="28050" y1="40657" x2="33150" y2="46692"/>
                          <a14:foregroundMark x1="57900" y1="85901" x2="32400" y2="74650"/>
                          <a14:foregroundMark x1="41400" y1="75278" x2="38300" y2="72622"/>
                          <a14:foregroundMark x1="62500" y1="27813" x2="62150" y2="39160"/>
                          <a14:foregroundMark x1="19500" y1="40898" x2="15900" y2="47465"/>
                          <a14:foregroundMark x1="25150" y1="37711" x2="28800" y2="40898"/>
                          <a14:foregroundMark x1="15900" y1="36601" x2="19700" y2="47465"/>
                          <a14:foregroundMark x1="18850" y1="54177" x2="18050" y2="45727"/>
                          <a14:foregroundMark x1="24800" y1="34524" x2="25300" y2="37084"/>
                        </a14:backgroundRemoval>
                      </a14:imgEffect>
                    </a14:imgLayer>
                  </a14:imgProps>
                </a:ext>
              </a:extLst>
            </a:blip>
            <a:srcRect l="10467" t="9892" r="7686" b="8825"/>
            <a:stretch/>
          </p:blipFill>
          <p:spPr>
            <a:xfrm>
              <a:off x="1011974" y="7397419"/>
              <a:ext cx="1594017" cy="1639242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B2EC901-A505-4628-9A00-ABB1C4F84B44}"/>
                </a:ext>
              </a:extLst>
            </p:cNvPr>
            <p:cNvSpPr/>
            <p:nvPr/>
          </p:nvSpPr>
          <p:spPr>
            <a:xfrm rot="21047377">
              <a:off x="1269021" y="7608905"/>
              <a:ext cx="728956" cy="213540"/>
            </a:xfrm>
            <a:prstGeom prst="rect">
              <a:avLst/>
            </a:prstGeom>
            <a:solidFill>
              <a:srgbClr val="A86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925A1FA-EF4C-477F-9918-812CFC3B93B3}"/>
                </a:ext>
              </a:extLst>
            </p:cNvPr>
            <p:cNvSpPr/>
            <p:nvPr/>
          </p:nvSpPr>
          <p:spPr>
            <a:xfrm rot="21426152">
              <a:off x="1959282" y="7535415"/>
              <a:ext cx="45719" cy="213540"/>
            </a:xfrm>
            <a:prstGeom prst="rect">
              <a:avLst/>
            </a:prstGeom>
            <a:solidFill>
              <a:srgbClr val="A86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595A802-7D84-4D2E-8B3E-55579D1F523E}"/>
                </a:ext>
              </a:extLst>
            </p:cNvPr>
            <p:cNvSpPr/>
            <p:nvPr/>
          </p:nvSpPr>
          <p:spPr>
            <a:xfrm rot="21426152">
              <a:off x="1259143" y="7752071"/>
              <a:ext cx="85520" cy="101647"/>
            </a:xfrm>
            <a:prstGeom prst="rect">
              <a:avLst/>
            </a:prstGeom>
            <a:solidFill>
              <a:srgbClr val="A86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5A80764-A2E2-4897-8BDB-797D79FE4ADF}"/>
                </a:ext>
              </a:extLst>
            </p:cNvPr>
            <p:cNvSpPr txBox="1"/>
            <p:nvPr/>
          </p:nvSpPr>
          <p:spPr>
            <a:xfrm rot="21016998">
              <a:off x="1270053" y="7601413"/>
              <a:ext cx="732350" cy="223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spc="300" dirty="0">
                  <a:solidFill>
                    <a:srgbClr val="FFDA86"/>
                  </a:solidFill>
                  <a:latin typeface="Luckiest Guy" panose="02000506000000020004" pitchFamily="2" charset="0"/>
                </a:rPr>
                <a:t>Cereal</a:t>
              </a:r>
            </a:p>
          </p:txBody>
        </p:sp>
      </p:grpSp>
      <p:pic>
        <p:nvPicPr>
          <p:cNvPr id="22" name="Picture 6" descr="Image result for book clipart">
            <a:extLst>
              <a:ext uri="{FF2B5EF4-FFF2-40B4-BE49-F238E27FC236}">
                <a16:creationId xmlns:a16="http://schemas.microsoft.com/office/drawing/2014/main" id="{927054E6-8A59-45D2-A9B7-AA8A0CC78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2394">
            <a:off x="7291486" y="1706910"/>
            <a:ext cx="2201853" cy="195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46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5808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</a:t>
            </a:r>
            <a:r>
              <a:rPr lang="en-GB" sz="2800" b="1" dirty="0" smtClean="0">
                <a:latin typeface="Yu Gothic UI" panose="020B0500000000000000" pitchFamily="34" charset="-128"/>
                <a:ea typeface="Yu Gothic UI" panose="020B0500000000000000" pitchFamily="34" charset="-128"/>
              </a:rPr>
              <a:t>raw 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and write your own event to show ‘before school’ and ‘after school’.</a:t>
            </a:r>
          </a:p>
        </p:txBody>
      </p:sp>
      <p:sp>
        <p:nvSpPr>
          <p:cNvPr id="2" name="Rectangle 1"/>
          <p:cNvSpPr/>
          <p:nvPr/>
        </p:nvSpPr>
        <p:spPr>
          <a:xfrm>
            <a:off x="1844041" y="5029200"/>
            <a:ext cx="3209108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Before school</a:t>
            </a:r>
          </a:p>
        </p:txBody>
      </p:sp>
      <p:sp>
        <p:nvSpPr>
          <p:cNvPr id="7" name="Rectangle 6"/>
          <p:cNvSpPr/>
          <p:nvPr/>
        </p:nvSpPr>
        <p:spPr>
          <a:xfrm>
            <a:off x="6705600" y="5029200"/>
            <a:ext cx="3209108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After school</a:t>
            </a:r>
          </a:p>
        </p:txBody>
      </p:sp>
      <p:sp>
        <p:nvSpPr>
          <p:cNvPr id="8" name="Rectangle 7"/>
          <p:cNvSpPr/>
          <p:nvPr/>
        </p:nvSpPr>
        <p:spPr>
          <a:xfrm>
            <a:off x="1844041" y="1849957"/>
            <a:ext cx="3178629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05600" y="1849957"/>
            <a:ext cx="3178629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7362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580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Match the events to when they would most likely happen.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7281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Morning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186057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Evening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4641669" y="5029200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Afternoon </a:t>
            </a:r>
          </a:p>
        </p:txBody>
      </p:sp>
      <p:pic>
        <p:nvPicPr>
          <p:cNvPr id="3074" name="Picture 2" descr="Image result for pyjamas clipart">
            <a:extLst>
              <a:ext uri="{FF2B5EF4-FFF2-40B4-BE49-F238E27FC236}">
                <a16:creationId xmlns:a16="http://schemas.microsoft.com/office/drawing/2014/main" id="{4C7475D1-E411-48AE-8FDF-10ED19F86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915" y="1634297"/>
            <a:ext cx="3498590" cy="242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4815D9A-FA43-4B03-B278-2C2E101F8B9E}"/>
              </a:ext>
            </a:extLst>
          </p:cNvPr>
          <p:cNvSpPr txBox="1"/>
          <p:nvPr/>
        </p:nvSpPr>
        <p:spPr>
          <a:xfrm>
            <a:off x="4772517" y="1093227"/>
            <a:ext cx="214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Put pyjamas on</a:t>
            </a:r>
          </a:p>
        </p:txBody>
      </p:sp>
      <p:pic>
        <p:nvPicPr>
          <p:cNvPr id="3076" name="Picture 4" descr="Image result for walk to school clipart">
            <a:extLst>
              <a:ext uri="{FF2B5EF4-FFF2-40B4-BE49-F238E27FC236}">
                <a16:creationId xmlns:a16="http://schemas.microsoft.com/office/drawing/2014/main" id="{80B8D07E-BC01-4B04-89CD-083B02F0CE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071" y="1746551"/>
            <a:ext cx="2140424" cy="190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AB3B258-8FBD-484F-AA0A-FEA0D2E1B2EB}"/>
              </a:ext>
            </a:extLst>
          </p:cNvPr>
          <p:cNvSpPr txBox="1"/>
          <p:nvPr/>
        </p:nvSpPr>
        <p:spPr>
          <a:xfrm>
            <a:off x="8317628" y="1087204"/>
            <a:ext cx="214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Walk to school</a:t>
            </a:r>
          </a:p>
        </p:txBody>
      </p:sp>
      <p:pic>
        <p:nvPicPr>
          <p:cNvPr id="3080" name="Picture 8" descr="Image result for school lunch clipart">
            <a:extLst>
              <a:ext uri="{FF2B5EF4-FFF2-40B4-BE49-F238E27FC236}">
                <a16:creationId xmlns:a16="http://schemas.microsoft.com/office/drawing/2014/main" id="{06B1EB86-04E4-407C-ACE9-BF5D03D7D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995" y="1884801"/>
            <a:ext cx="2692138" cy="145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1267AAA-F02C-457F-A1A7-7C6B7D5F747E}"/>
              </a:ext>
            </a:extLst>
          </p:cNvPr>
          <p:cNvSpPr txBox="1"/>
          <p:nvPr/>
        </p:nvSpPr>
        <p:spPr>
          <a:xfrm>
            <a:off x="1579276" y="1094189"/>
            <a:ext cx="21418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Eat lunch</a:t>
            </a:r>
          </a:p>
        </p:txBody>
      </p:sp>
    </p:spTree>
    <p:extLst>
      <p:ext uri="{BB962C8B-B14F-4D97-AF65-F5344CB8AC3E}">
        <p14:creationId xmlns:p14="http://schemas.microsoft.com/office/powerpoint/2010/main" val="429471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9" name="Teardrop 8">
            <a:extLst>
              <a:ext uri="{FF2B5EF4-FFF2-40B4-BE49-F238E27FC236}">
                <a16:creationId xmlns:a16="http://schemas.microsoft.com/office/drawing/2014/main" id="{E17AB04C-199F-4B01-8BE7-AE32EE400A4B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57861E-D681-4B66-8D28-E305B00E36A6}"/>
              </a:ext>
            </a:extLst>
          </p:cNvPr>
          <p:cNvSpPr txBox="1"/>
          <p:nvPr/>
        </p:nvSpPr>
        <p:spPr>
          <a:xfrm>
            <a:off x="365806" y="335524"/>
            <a:ext cx="105808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D</a:t>
            </a:r>
            <a:r>
              <a:rPr lang="en-GB" sz="2800" b="1" dirty="0" smtClean="0">
                <a:latin typeface="Yu Gothic UI" panose="020B0500000000000000" pitchFamily="34" charset="-128"/>
                <a:ea typeface="Yu Gothic UI" panose="020B0500000000000000" pitchFamily="34" charset="-128"/>
              </a:rPr>
              <a:t>raw </a:t>
            </a: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and write your own event to show ‘morning’, ‘afternoon’ and ‘evening’.</a:t>
            </a:r>
          </a:p>
        </p:txBody>
      </p:sp>
      <p:sp>
        <p:nvSpPr>
          <p:cNvPr id="2" name="Rectangle 1"/>
          <p:cNvSpPr/>
          <p:nvPr/>
        </p:nvSpPr>
        <p:spPr>
          <a:xfrm>
            <a:off x="1097281" y="4833255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Morning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186057" y="4833255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Evening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4641669" y="4833255"/>
            <a:ext cx="2403566" cy="94052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Afternoon </a:t>
            </a:r>
          </a:p>
        </p:txBody>
      </p:sp>
      <p:sp>
        <p:nvSpPr>
          <p:cNvPr id="8" name="Rectangle 7"/>
          <p:cNvSpPr/>
          <p:nvPr/>
        </p:nvSpPr>
        <p:spPr>
          <a:xfrm>
            <a:off x="903515" y="1915269"/>
            <a:ext cx="2791098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47903" y="1915269"/>
            <a:ext cx="2791098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992291" y="1915269"/>
            <a:ext cx="2791098" cy="24118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 b="1" dirty="0">
              <a:solidFill>
                <a:schemeClr val="tx1"/>
              </a:solidFill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5120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18886</TotalTime>
  <Words>238</Words>
  <Application>Microsoft Office PowerPoint</Application>
  <PresentationFormat>Widescreen</PresentationFormat>
  <Paragraphs>65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Yu Gothic UI</vt:lpstr>
      <vt:lpstr>Arial</vt:lpstr>
      <vt:lpstr>Calibri</vt:lpstr>
      <vt:lpstr>Calibri Light</vt:lpstr>
      <vt:lpstr>Luckiest Guy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Measurement - Time - Week 10</dc:title>
  <dc:creator>PRIMARY STARS EDUCATION</dc:creator>
  <cp:lastModifiedBy>Laura Chesterfield</cp:lastModifiedBy>
  <cp:revision>953</cp:revision>
  <dcterms:created xsi:type="dcterms:W3CDTF">2018-08-10T10:44:35Z</dcterms:created>
  <dcterms:modified xsi:type="dcterms:W3CDTF">2021-02-10T10:44:36Z</dcterms:modified>
</cp:coreProperties>
</file>