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400" r:id="rId2"/>
    <p:sldId id="754" r:id="rId3"/>
    <p:sldId id="755" r:id="rId4"/>
    <p:sldId id="775" r:id="rId5"/>
    <p:sldId id="774" r:id="rId6"/>
    <p:sldId id="570" r:id="rId7"/>
    <p:sldId id="571" r:id="rId8"/>
    <p:sldId id="572" r:id="rId9"/>
    <p:sldId id="573" r:id="rId10"/>
    <p:sldId id="574" r:id="rId11"/>
    <p:sldId id="776" r:id="rId12"/>
    <p:sldId id="777" r:id="rId13"/>
    <p:sldId id="538" r:id="rId14"/>
    <p:sldId id="53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FF"/>
    <a:srgbClr val="FFB84F"/>
    <a:srgbClr val="0066FF"/>
    <a:srgbClr val="FFFF66"/>
    <a:srgbClr val="CC00FF"/>
    <a:srgbClr val="CCFFFF"/>
    <a:srgbClr val="FFAFFF"/>
    <a:srgbClr val="FFFFCC"/>
    <a:srgbClr val="CCFF99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6404" autoAdjust="0"/>
  </p:normalViewPr>
  <p:slideViewPr>
    <p:cSldViewPr snapToGrid="0">
      <p:cViewPr varScale="1">
        <p:scale>
          <a:sx n="69" d="100"/>
          <a:sy n="69" d="100"/>
        </p:scale>
        <p:origin x="7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457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874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1880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906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416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8535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79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103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68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786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6172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3869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661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Counting to 100</a:t>
            </a:r>
            <a:endParaRPr lang="en-GB" sz="11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 </a:t>
            </a:r>
          </a:p>
        </p:txBody>
      </p:sp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79A88147-9176-4A86-A541-A1732A3D1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631077"/>
              </p:ext>
            </p:extLst>
          </p:nvPr>
        </p:nvGraphicFramePr>
        <p:xfrm>
          <a:off x="1964986" y="1488329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00166765-50E1-4B14-84D3-8B2D90D63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9804"/>
              </p:ext>
            </p:extLst>
          </p:nvPr>
        </p:nvGraphicFramePr>
        <p:xfrm>
          <a:off x="1955259" y="3105241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4D3EA73E-3A17-455C-BB2B-5A1A4470CD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49248"/>
              </p:ext>
            </p:extLst>
          </p:nvPr>
        </p:nvGraphicFramePr>
        <p:xfrm>
          <a:off x="1955255" y="4722153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6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all the numbers between: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2EAAD2-7400-453B-A43F-5E712BCFD184}"/>
              </a:ext>
            </a:extLst>
          </p:cNvPr>
          <p:cNvSpPr txBox="1"/>
          <p:nvPr/>
        </p:nvSpPr>
        <p:spPr>
          <a:xfrm>
            <a:off x="744173" y="1642684"/>
            <a:ext cx="1070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28 ____________________ 34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8C7888-9DBA-45C3-A1A6-D2D684C47A42}"/>
              </a:ext>
            </a:extLst>
          </p:cNvPr>
          <p:cNvSpPr txBox="1"/>
          <p:nvPr/>
        </p:nvSpPr>
        <p:spPr>
          <a:xfrm>
            <a:off x="744173" y="4014281"/>
            <a:ext cx="1070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75 ____________________ 81</a:t>
            </a:r>
          </a:p>
        </p:txBody>
      </p:sp>
    </p:spTree>
    <p:extLst>
      <p:ext uri="{BB962C8B-B14F-4D97-AF65-F5344CB8AC3E}">
        <p14:creationId xmlns:p14="http://schemas.microsoft.com/office/powerpoint/2010/main" val="150531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all the numbers between: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2EAAD2-7400-453B-A43F-5E712BCFD184}"/>
              </a:ext>
            </a:extLst>
          </p:cNvPr>
          <p:cNvSpPr txBox="1"/>
          <p:nvPr/>
        </p:nvSpPr>
        <p:spPr>
          <a:xfrm>
            <a:off x="744173" y="1642684"/>
            <a:ext cx="1070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91 ____________________ 85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8C7888-9DBA-45C3-A1A6-D2D684C47A42}"/>
              </a:ext>
            </a:extLst>
          </p:cNvPr>
          <p:cNvSpPr txBox="1"/>
          <p:nvPr/>
        </p:nvSpPr>
        <p:spPr>
          <a:xfrm>
            <a:off x="744173" y="4014281"/>
            <a:ext cx="1070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53 ____________________ 47</a:t>
            </a:r>
          </a:p>
        </p:txBody>
      </p:sp>
    </p:spTree>
    <p:extLst>
      <p:ext uri="{BB962C8B-B14F-4D97-AF65-F5344CB8AC3E}">
        <p14:creationId xmlns:p14="http://schemas.microsoft.com/office/powerpoint/2010/main" val="238076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8F2951-FC2C-4FF2-B717-83732822B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CD2126-B1EA-4877-BF9A-480BA84B9275}"/>
              </a:ext>
            </a:extLst>
          </p:cNvPr>
          <p:cNvSpPr txBox="1"/>
          <p:nvPr/>
        </p:nvSpPr>
        <p:spPr>
          <a:xfrm>
            <a:off x="495556" y="3802036"/>
            <a:ext cx="11199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 you agree with Dom?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03882D0-C04E-4E05-B518-ACE669012D5B}"/>
              </a:ext>
            </a:extLst>
          </p:cNvPr>
          <p:cNvSpPr/>
          <p:nvPr/>
        </p:nvSpPr>
        <p:spPr>
          <a:xfrm>
            <a:off x="3199838" y="1243408"/>
            <a:ext cx="7627710" cy="1528696"/>
          </a:xfrm>
          <a:prstGeom prst="wedgeRoundRectCallout">
            <a:avLst>
              <a:gd name="adj1" fmla="val -57385"/>
              <a:gd name="adj2" fmla="val 20910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If I count backwards from 56 I will say the number 65.  </a:t>
            </a:r>
          </a:p>
        </p:txBody>
      </p:sp>
    </p:spTree>
    <p:extLst>
      <p:ext uri="{BB962C8B-B14F-4D97-AF65-F5344CB8AC3E}">
        <p14:creationId xmlns:p14="http://schemas.microsoft.com/office/powerpoint/2010/main" val="334608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E8623-74DC-4044-A476-82E0F3356415}"/>
              </a:ext>
            </a:extLst>
          </p:cNvPr>
          <p:cNvSpPr txBox="1"/>
          <p:nvPr/>
        </p:nvSpPr>
        <p:spPr>
          <a:xfrm>
            <a:off x="297282" y="346601"/>
            <a:ext cx="11249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digit cards below to make numbers between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56 and 80. You may use the digit cards more than once.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B339607-9D20-4D34-AB64-9D7CD9E8D443}"/>
              </a:ext>
            </a:extLst>
          </p:cNvPr>
          <p:cNvSpPr/>
          <p:nvPr/>
        </p:nvSpPr>
        <p:spPr>
          <a:xfrm>
            <a:off x="2332683" y="2315182"/>
            <a:ext cx="1233221" cy="18302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715F12D-2F47-4AC7-AD1C-D6DA53007B96}"/>
              </a:ext>
            </a:extLst>
          </p:cNvPr>
          <p:cNvSpPr/>
          <p:nvPr/>
        </p:nvSpPr>
        <p:spPr>
          <a:xfrm>
            <a:off x="4301524" y="2315182"/>
            <a:ext cx="1233221" cy="18302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6FF2648-7084-4E4C-B650-203F81DD451F}"/>
              </a:ext>
            </a:extLst>
          </p:cNvPr>
          <p:cNvSpPr/>
          <p:nvPr/>
        </p:nvSpPr>
        <p:spPr>
          <a:xfrm>
            <a:off x="6270365" y="2315182"/>
            <a:ext cx="1233221" cy="18302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270104-0919-4B9B-9DE6-109543656F7F}"/>
              </a:ext>
            </a:extLst>
          </p:cNvPr>
          <p:cNvSpPr/>
          <p:nvPr/>
        </p:nvSpPr>
        <p:spPr>
          <a:xfrm>
            <a:off x="8239206" y="2315182"/>
            <a:ext cx="1233221" cy="18302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2442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344411" y="335524"/>
            <a:ext cx="11730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 to its written form.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5441" y="1463041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79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5441" y="3162704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97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5441" y="4862367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17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44861" y="1463041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seventeen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844861" y="3162704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ninety-seven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44861" y="4862367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seventy-nine</a:t>
            </a:r>
          </a:p>
        </p:txBody>
      </p:sp>
    </p:spTree>
    <p:extLst>
      <p:ext uri="{BB962C8B-B14F-4D97-AF65-F5344CB8AC3E}">
        <p14:creationId xmlns:p14="http://schemas.microsoft.com/office/powerpoint/2010/main" val="262697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344411" y="335524"/>
            <a:ext cx="11730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 to its written form.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5441" y="1463041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45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5441" y="3162704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5441" y="4862367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65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44861" y="1463041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sixty-five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844861" y="3162704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forty-five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44861" y="4862367"/>
            <a:ext cx="3672225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forty-nine</a:t>
            </a:r>
          </a:p>
        </p:txBody>
      </p:sp>
    </p:spTree>
    <p:extLst>
      <p:ext uri="{BB962C8B-B14F-4D97-AF65-F5344CB8AC3E}">
        <p14:creationId xmlns:p14="http://schemas.microsoft.com/office/powerpoint/2010/main" val="293474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344411" y="335524"/>
            <a:ext cx="11730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numbers are </a:t>
            </a:r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less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than 50?</a:t>
            </a:r>
          </a:p>
        </p:txBody>
      </p:sp>
      <p:sp>
        <p:nvSpPr>
          <p:cNvPr id="11" name="Rounded Rectangle 10"/>
          <p:cNvSpPr/>
          <p:nvPr/>
        </p:nvSpPr>
        <p:spPr>
          <a:xfrm rot="20976793">
            <a:off x="768411" y="1632625"/>
            <a:ext cx="3498053" cy="1147739"/>
          </a:xfrm>
          <a:prstGeom prst="roundRect">
            <a:avLst/>
          </a:prstGeom>
          <a:solidFill>
            <a:srgbClr val="FFFF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seventy</a:t>
            </a:r>
          </a:p>
        </p:txBody>
      </p:sp>
      <p:sp>
        <p:nvSpPr>
          <p:cNvPr id="12" name="Rounded Rectangle 11"/>
          <p:cNvSpPr/>
          <p:nvPr/>
        </p:nvSpPr>
        <p:spPr>
          <a:xfrm rot="21248059">
            <a:off x="7640954" y="4746821"/>
            <a:ext cx="3498053" cy="114773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fifty-five</a:t>
            </a:r>
          </a:p>
        </p:txBody>
      </p:sp>
      <p:sp>
        <p:nvSpPr>
          <p:cNvPr id="13" name="Rounded Rectangle 12"/>
          <p:cNvSpPr/>
          <p:nvPr/>
        </p:nvSpPr>
        <p:spPr>
          <a:xfrm rot="187939">
            <a:off x="4003534" y="3237481"/>
            <a:ext cx="3498053" cy="1147739"/>
          </a:xfrm>
          <a:prstGeom prst="roundRect">
            <a:avLst/>
          </a:prstGeom>
          <a:solidFill>
            <a:srgbClr val="CDE1F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twenty-six</a:t>
            </a:r>
          </a:p>
        </p:txBody>
      </p:sp>
      <p:sp>
        <p:nvSpPr>
          <p:cNvPr id="18" name="Rounded Rectangle 17"/>
          <p:cNvSpPr/>
          <p:nvPr/>
        </p:nvSpPr>
        <p:spPr>
          <a:xfrm rot="474718">
            <a:off x="926824" y="4667364"/>
            <a:ext cx="3498053" cy="1147739"/>
          </a:xfrm>
          <a:prstGeom prst="roundRect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thirty-one</a:t>
            </a:r>
          </a:p>
        </p:txBody>
      </p:sp>
      <p:sp>
        <p:nvSpPr>
          <p:cNvPr id="19" name="Rounded Rectangle 18"/>
          <p:cNvSpPr/>
          <p:nvPr/>
        </p:nvSpPr>
        <p:spPr>
          <a:xfrm rot="617355">
            <a:off x="7593014" y="1875139"/>
            <a:ext cx="3498053" cy="1147739"/>
          </a:xfrm>
          <a:prstGeom prst="roundRect">
            <a:avLst/>
          </a:prstGeom>
          <a:solidFill>
            <a:srgbClr val="FFC9C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nineteen</a:t>
            </a:r>
          </a:p>
        </p:txBody>
      </p:sp>
    </p:spTree>
    <p:extLst>
      <p:ext uri="{BB962C8B-B14F-4D97-AF65-F5344CB8AC3E}">
        <p14:creationId xmlns:p14="http://schemas.microsoft.com/office/powerpoint/2010/main" val="295846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344411" y="335524"/>
            <a:ext cx="11730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numbers are </a:t>
            </a:r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greater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than 50?</a:t>
            </a:r>
          </a:p>
        </p:txBody>
      </p:sp>
      <p:sp>
        <p:nvSpPr>
          <p:cNvPr id="11" name="Rounded Rectangle 10"/>
          <p:cNvSpPr/>
          <p:nvPr/>
        </p:nvSpPr>
        <p:spPr>
          <a:xfrm rot="20976793">
            <a:off x="768411" y="1632625"/>
            <a:ext cx="3498053" cy="1147739"/>
          </a:xfrm>
          <a:prstGeom prst="roundRect">
            <a:avLst/>
          </a:prstGeom>
          <a:solidFill>
            <a:srgbClr val="FFFF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sixty-one</a:t>
            </a:r>
          </a:p>
        </p:txBody>
      </p:sp>
      <p:sp>
        <p:nvSpPr>
          <p:cNvPr id="12" name="Rounded Rectangle 11"/>
          <p:cNvSpPr/>
          <p:nvPr/>
        </p:nvSpPr>
        <p:spPr>
          <a:xfrm rot="21248059">
            <a:off x="7640954" y="4746821"/>
            <a:ext cx="3498053" cy="114773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fifty-five</a:t>
            </a:r>
          </a:p>
        </p:txBody>
      </p:sp>
      <p:sp>
        <p:nvSpPr>
          <p:cNvPr id="13" name="Rounded Rectangle 12"/>
          <p:cNvSpPr/>
          <p:nvPr/>
        </p:nvSpPr>
        <p:spPr>
          <a:xfrm rot="187939">
            <a:off x="4003534" y="3237481"/>
            <a:ext cx="3498053" cy="1147739"/>
          </a:xfrm>
          <a:prstGeom prst="roundRect">
            <a:avLst/>
          </a:prstGeom>
          <a:solidFill>
            <a:srgbClr val="CDE1F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five</a:t>
            </a:r>
          </a:p>
        </p:txBody>
      </p:sp>
      <p:sp>
        <p:nvSpPr>
          <p:cNvPr id="18" name="Rounded Rectangle 17"/>
          <p:cNvSpPr/>
          <p:nvPr/>
        </p:nvSpPr>
        <p:spPr>
          <a:xfrm rot="474718">
            <a:off x="926824" y="4667364"/>
            <a:ext cx="3498053" cy="1147739"/>
          </a:xfrm>
          <a:prstGeom prst="roundRect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ninety</a:t>
            </a:r>
          </a:p>
        </p:txBody>
      </p:sp>
      <p:sp>
        <p:nvSpPr>
          <p:cNvPr id="19" name="Rounded Rectangle 18"/>
          <p:cNvSpPr/>
          <p:nvPr/>
        </p:nvSpPr>
        <p:spPr>
          <a:xfrm rot="617355">
            <a:off x="7593014" y="1875139"/>
            <a:ext cx="3498053" cy="1147739"/>
          </a:xfrm>
          <a:prstGeom prst="roundRect">
            <a:avLst/>
          </a:prstGeom>
          <a:solidFill>
            <a:srgbClr val="FFC9C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forty-nine</a:t>
            </a:r>
          </a:p>
        </p:txBody>
      </p:sp>
    </p:spTree>
    <p:extLst>
      <p:ext uri="{BB962C8B-B14F-4D97-AF65-F5344CB8AC3E}">
        <p14:creationId xmlns:p14="http://schemas.microsoft.com/office/powerpoint/2010/main" val="17035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0BC803-4F0F-4D87-9F8F-AC4C73E4E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Count in multiples of 10 to help you count the apples.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5D0DE9-CC42-465B-85AB-13A574C0C795}"/>
              </a:ext>
            </a:extLst>
          </p:cNvPr>
          <p:cNvSpPr txBox="1"/>
          <p:nvPr/>
        </p:nvSpPr>
        <p:spPr>
          <a:xfrm>
            <a:off x="379532" y="5205212"/>
            <a:ext cx="1136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_________ apples. </a:t>
            </a:r>
          </a:p>
        </p:txBody>
      </p:sp>
    </p:spTree>
    <p:extLst>
      <p:ext uri="{BB962C8B-B14F-4D97-AF65-F5344CB8AC3E}">
        <p14:creationId xmlns:p14="http://schemas.microsoft.com/office/powerpoint/2010/main" val="23247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7A4BA7-47BF-4673-9559-5949A503A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Count in multiples of 10 to help you count the apples.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5D0DE9-CC42-465B-85AB-13A574C0C795}"/>
              </a:ext>
            </a:extLst>
          </p:cNvPr>
          <p:cNvSpPr txBox="1"/>
          <p:nvPr/>
        </p:nvSpPr>
        <p:spPr>
          <a:xfrm>
            <a:off x="379532" y="5298915"/>
            <a:ext cx="1136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_________ apples. </a:t>
            </a:r>
          </a:p>
        </p:txBody>
      </p:sp>
    </p:spTree>
    <p:extLst>
      <p:ext uri="{BB962C8B-B14F-4D97-AF65-F5344CB8AC3E}">
        <p14:creationId xmlns:p14="http://schemas.microsoft.com/office/powerpoint/2010/main" val="135013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C8F070-F050-45EE-BD44-03FDC49DE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65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can we arrange the apples to make it easier to count?</a:t>
            </a:r>
          </a:p>
        </p:txBody>
      </p:sp>
    </p:spTree>
    <p:extLst>
      <p:ext uri="{BB962C8B-B14F-4D97-AF65-F5344CB8AC3E}">
        <p14:creationId xmlns:p14="http://schemas.microsoft.com/office/powerpoint/2010/main" val="5387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36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 </a:t>
            </a:r>
          </a:p>
        </p:txBody>
      </p:sp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79A88147-9176-4A86-A541-A1732A3D1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23921"/>
              </p:ext>
            </p:extLst>
          </p:nvPr>
        </p:nvGraphicFramePr>
        <p:xfrm>
          <a:off x="1964986" y="1488329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00166765-50E1-4B14-84D3-8B2D90D63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137524"/>
              </p:ext>
            </p:extLst>
          </p:nvPr>
        </p:nvGraphicFramePr>
        <p:xfrm>
          <a:off x="1955259" y="3105241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4D3EA73E-3A17-455C-BB2B-5A1A4470CD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658816"/>
              </p:ext>
            </p:extLst>
          </p:nvPr>
        </p:nvGraphicFramePr>
        <p:xfrm>
          <a:off x="1955255" y="4722153"/>
          <a:ext cx="8200416" cy="1089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488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875438081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462373435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015888393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2723419962"/>
                    </a:ext>
                  </a:extLst>
                </a:gridCol>
                <a:gridCol w="1171488">
                  <a:extLst>
                    <a:ext uri="{9D8B030D-6E8A-4147-A177-3AD203B41FA5}">
                      <a16:colId xmlns:a16="http://schemas.microsoft.com/office/drawing/2014/main" val="3457332835"/>
                    </a:ext>
                  </a:extLst>
                </a:gridCol>
              </a:tblGrid>
              <a:tr h="1089498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0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13449</TotalTime>
  <Words>214</Words>
  <Application>Microsoft Office PowerPoint</Application>
  <PresentationFormat>Widescreen</PresentationFormat>
  <Paragraphs>89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Yu Gothic</vt:lpstr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100) - Week 7</dc:title>
  <dc:creator>PRIMARY STARS EDUCATION</dc:creator>
  <cp:lastModifiedBy>Laura Chesterfield</cp:lastModifiedBy>
  <cp:revision>813</cp:revision>
  <dcterms:created xsi:type="dcterms:W3CDTF">2018-08-10T10:44:35Z</dcterms:created>
  <dcterms:modified xsi:type="dcterms:W3CDTF">2021-01-26T20:52:51Z</dcterms:modified>
</cp:coreProperties>
</file>