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00" r:id="rId2"/>
    <p:sldId id="517" r:id="rId3"/>
    <p:sldId id="569" r:id="rId4"/>
    <p:sldId id="570" r:id="rId5"/>
    <p:sldId id="572" r:id="rId6"/>
    <p:sldId id="53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DCB9FF"/>
    <a:srgbClr val="CC99FF"/>
    <a:srgbClr val="00FF00"/>
    <a:srgbClr val="FFAFFF"/>
    <a:srgbClr val="66FFFF"/>
    <a:srgbClr val="E7E6E6"/>
    <a:srgbClr val="FFCDCD"/>
    <a:srgbClr val="FF9900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2893" autoAdjust="0"/>
  </p:normalViewPr>
  <p:slideViewPr>
    <p:cSldViewPr snapToGrid="0">
      <p:cViewPr varScale="1">
        <p:scale>
          <a:sx n="67" d="100"/>
          <a:sy n="67" d="100"/>
        </p:scale>
        <p:origin x="10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597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124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765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524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41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Draw Pictograms</a:t>
            </a:r>
          </a:p>
          <a:p>
            <a:pPr algn="ctr"/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7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8E27ED-2F6F-453E-BF26-E8A62E178B05}"/>
              </a:ext>
            </a:extLst>
          </p:cNvPr>
          <p:cNvSpPr txBox="1"/>
          <p:nvPr/>
        </p:nvSpPr>
        <p:spPr>
          <a:xfrm>
            <a:off x="319568" y="375875"/>
            <a:ext cx="947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Choose an appropriate key and complete the pictogram.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3955D7D-A990-4ADF-8772-4FEC0B18E813}"/>
              </a:ext>
            </a:extLst>
          </p:cNvPr>
          <p:cNvGraphicFramePr>
            <a:graphicFrameLocks noGrp="1"/>
          </p:cNvGraphicFramePr>
          <p:nvPr/>
        </p:nvGraphicFramePr>
        <p:xfrm>
          <a:off x="673239" y="1262183"/>
          <a:ext cx="3094637" cy="2876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437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46026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129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Vegetable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5456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Carrot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5456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Potato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5456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Cabbage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7AC8C2A-A85C-4976-9361-D295FA8A46FF}"/>
              </a:ext>
            </a:extLst>
          </p:cNvPr>
          <p:cNvGraphicFramePr>
            <a:graphicFrameLocks noGrp="1"/>
          </p:cNvGraphicFramePr>
          <p:nvPr/>
        </p:nvGraphicFramePr>
        <p:xfrm>
          <a:off x="4119826" y="1262184"/>
          <a:ext cx="7499615" cy="2876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51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664102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1407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Vegetable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5418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Carrot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5418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Potato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5418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Cabbage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AD11DF8-8842-4268-9F54-2A500971B6FF}"/>
              </a:ext>
            </a:extLst>
          </p:cNvPr>
          <p:cNvSpPr txBox="1"/>
          <p:nvPr/>
        </p:nvSpPr>
        <p:spPr>
          <a:xfrm>
            <a:off x="4930455" y="4432330"/>
            <a:ext cx="2511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5FC832-D573-4ACE-A76D-B2C834A18E3D}"/>
              </a:ext>
            </a:extLst>
          </p:cNvPr>
          <p:cNvSpPr/>
          <p:nvPr/>
        </p:nvSpPr>
        <p:spPr>
          <a:xfrm>
            <a:off x="6790324" y="440155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DBAAF8-698F-45E6-B386-F3963F1CE4AE}"/>
              </a:ext>
            </a:extLst>
          </p:cNvPr>
          <p:cNvSpPr txBox="1"/>
          <p:nvPr/>
        </p:nvSpPr>
        <p:spPr>
          <a:xfrm>
            <a:off x="333369" y="5389029"/>
            <a:ext cx="11593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 would be an appropriate key as it would require less counting than using a key of 1.</a:t>
            </a:r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A7D66140-1FE2-4C73-8422-2D1186121C0A}"/>
              </a:ext>
            </a:extLst>
          </p:cNvPr>
          <p:cNvSpPr/>
          <p:nvPr/>
        </p:nvSpPr>
        <p:spPr>
          <a:xfrm>
            <a:off x="6141922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:a16="http://schemas.microsoft.com/office/drawing/2014/main" id="{FB99281E-D8E5-46F5-AB81-2F71F5419307}"/>
              </a:ext>
            </a:extLst>
          </p:cNvPr>
          <p:cNvSpPr/>
          <p:nvPr/>
        </p:nvSpPr>
        <p:spPr>
          <a:xfrm>
            <a:off x="6633397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EFE92AA2-2175-42A7-85CB-A42383577407}"/>
              </a:ext>
            </a:extLst>
          </p:cNvPr>
          <p:cNvSpPr/>
          <p:nvPr/>
        </p:nvSpPr>
        <p:spPr>
          <a:xfrm>
            <a:off x="7124872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229CA7A4-EB44-43C4-830E-09223FAF0CFB}"/>
              </a:ext>
            </a:extLst>
          </p:cNvPr>
          <p:cNvSpPr/>
          <p:nvPr/>
        </p:nvSpPr>
        <p:spPr>
          <a:xfrm>
            <a:off x="7616347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7E35B4E1-9237-496B-AED5-56B16E8069F6}"/>
              </a:ext>
            </a:extLst>
          </p:cNvPr>
          <p:cNvSpPr/>
          <p:nvPr/>
        </p:nvSpPr>
        <p:spPr>
          <a:xfrm>
            <a:off x="8107822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DE473185-0D42-4966-864C-726057BD0EF4}"/>
              </a:ext>
            </a:extLst>
          </p:cNvPr>
          <p:cNvSpPr/>
          <p:nvPr/>
        </p:nvSpPr>
        <p:spPr>
          <a:xfrm>
            <a:off x="8599297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Isosceles Triangle 81">
            <a:extLst>
              <a:ext uri="{FF2B5EF4-FFF2-40B4-BE49-F238E27FC236}">
                <a16:creationId xmlns:a16="http://schemas.microsoft.com/office/drawing/2014/main" id="{9BEEDD13-5A73-4FD6-85CE-6813BF5762CC}"/>
              </a:ext>
            </a:extLst>
          </p:cNvPr>
          <p:cNvSpPr/>
          <p:nvPr/>
        </p:nvSpPr>
        <p:spPr>
          <a:xfrm>
            <a:off x="9090772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19A19E54-BDD5-4084-9AF1-54504A25AA01}"/>
              </a:ext>
            </a:extLst>
          </p:cNvPr>
          <p:cNvSpPr/>
          <p:nvPr/>
        </p:nvSpPr>
        <p:spPr>
          <a:xfrm>
            <a:off x="9582247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Isosceles Triangle 83">
            <a:extLst>
              <a:ext uri="{FF2B5EF4-FFF2-40B4-BE49-F238E27FC236}">
                <a16:creationId xmlns:a16="http://schemas.microsoft.com/office/drawing/2014/main" id="{2E7E70C3-7438-4C7C-B9EA-CADE736E66B8}"/>
              </a:ext>
            </a:extLst>
          </p:cNvPr>
          <p:cNvSpPr/>
          <p:nvPr/>
        </p:nvSpPr>
        <p:spPr>
          <a:xfrm>
            <a:off x="10073722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Isosceles Triangle 84">
            <a:extLst>
              <a:ext uri="{FF2B5EF4-FFF2-40B4-BE49-F238E27FC236}">
                <a16:creationId xmlns:a16="http://schemas.microsoft.com/office/drawing/2014/main" id="{77CC8F41-67AF-4E51-8CCC-2F52E9EF1551}"/>
              </a:ext>
            </a:extLst>
          </p:cNvPr>
          <p:cNvSpPr/>
          <p:nvPr/>
        </p:nvSpPr>
        <p:spPr>
          <a:xfrm>
            <a:off x="10565197" y="358787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Isosceles Triangle 85">
            <a:extLst>
              <a:ext uri="{FF2B5EF4-FFF2-40B4-BE49-F238E27FC236}">
                <a16:creationId xmlns:a16="http://schemas.microsoft.com/office/drawing/2014/main" id="{0FECC5E9-D06E-49D8-B675-79E56405E2F2}"/>
              </a:ext>
            </a:extLst>
          </p:cNvPr>
          <p:cNvSpPr/>
          <p:nvPr/>
        </p:nvSpPr>
        <p:spPr>
          <a:xfrm>
            <a:off x="6141922" y="2062316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Isosceles Triangle 86">
            <a:extLst>
              <a:ext uri="{FF2B5EF4-FFF2-40B4-BE49-F238E27FC236}">
                <a16:creationId xmlns:a16="http://schemas.microsoft.com/office/drawing/2014/main" id="{64541D76-F24C-41D3-AF30-A1C88C9D2410}"/>
              </a:ext>
            </a:extLst>
          </p:cNvPr>
          <p:cNvSpPr/>
          <p:nvPr/>
        </p:nvSpPr>
        <p:spPr>
          <a:xfrm>
            <a:off x="6633397" y="2062316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2BA87AC6-4FB1-4112-9D78-F0CC9558F1CC}"/>
              </a:ext>
            </a:extLst>
          </p:cNvPr>
          <p:cNvSpPr/>
          <p:nvPr/>
        </p:nvSpPr>
        <p:spPr>
          <a:xfrm>
            <a:off x="7124872" y="2062316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AF304528-E6B9-4AC9-86D4-73976436D4FD}"/>
              </a:ext>
            </a:extLst>
          </p:cNvPr>
          <p:cNvSpPr/>
          <p:nvPr/>
        </p:nvSpPr>
        <p:spPr>
          <a:xfrm>
            <a:off x="7616347" y="2062316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3CC24114-B76A-4C0E-A87D-65E24A2C6971}"/>
              </a:ext>
            </a:extLst>
          </p:cNvPr>
          <p:cNvSpPr/>
          <p:nvPr/>
        </p:nvSpPr>
        <p:spPr>
          <a:xfrm>
            <a:off x="8107822" y="2062316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321CCF44-5A93-434C-A49C-CA706C4CAA3B}"/>
              </a:ext>
            </a:extLst>
          </p:cNvPr>
          <p:cNvSpPr/>
          <p:nvPr/>
        </p:nvSpPr>
        <p:spPr>
          <a:xfrm>
            <a:off x="6141922" y="2818927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Isosceles Triangle 91">
            <a:extLst>
              <a:ext uri="{FF2B5EF4-FFF2-40B4-BE49-F238E27FC236}">
                <a16:creationId xmlns:a16="http://schemas.microsoft.com/office/drawing/2014/main" id="{9261E849-9F9F-4459-974A-8B044FEE809A}"/>
              </a:ext>
            </a:extLst>
          </p:cNvPr>
          <p:cNvSpPr/>
          <p:nvPr/>
        </p:nvSpPr>
        <p:spPr>
          <a:xfrm>
            <a:off x="6633397" y="2818927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Isosceles Triangle 92">
            <a:extLst>
              <a:ext uri="{FF2B5EF4-FFF2-40B4-BE49-F238E27FC236}">
                <a16:creationId xmlns:a16="http://schemas.microsoft.com/office/drawing/2014/main" id="{5A232886-D00B-43D1-8B56-5C4327B20957}"/>
              </a:ext>
            </a:extLst>
          </p:cNvPr>
          <p:cNvSpPr/>
          <p:nvPr/>
        </p:nvSpPr>
        <p:spPr>
          <a:xfrm>
            <a:off x="7124872" y="2818927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Isosceles Triangle 93">
            <a:extLst>
              <a:ext uri="{FF2B5EF4-FFF2-40B4-BE49-F238E27FC236}">
                <a16:creationId xmlns:a16="http://schemas.microsoft.com/office/drawing/2014/main" id="{D7AB6723-826F-431B-A720-AF1B5917DE6B}"/>
              </a:ext>
            </a:extLst>
          </p:cNvPr>
          <p:cNvSpPr/>
          <p:nvPr/>
        </p:nvSpPr>
        <p:spPr>
          <a:xfrm>
            <a:off x="7616347" y="2818927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Right Triangle 98">
            <a:extLst>
              <a:ext uri="{FF2B5EF4-FFF2-40B4-BE49-F238E27FC236}">
                <a16:creationId xmlns:a16="http://schemas.microsoft.com/office/drawing/2014/main" id="{B5F1E0A9-23D6-48BD-9BD5-5084014CCC65}"/>
              </a:ext>
            </a:extLst>
          </p:cNvPr>
          <p:cNvSpPr/>
          <p:nvPr/>
        </p:nvSpPr>
        <p:spPr>
          <a:xfrm flipH="1">
            <a:off x="8107822" y="2842770"/>
            <a:ext cx="164672" cy="336157"/>
          </a:xfrm>
          <a:prstGeom prst="rt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Isosceles Triangle 99">
            <a:extLst>
              <a:ext uri="{FF2B5EF4-FFF2-40B4-BE49-F238E27FC236}">
                <a16:creationId xmlns:a16="http://schemas.microsoft.com/office/drawing/2014/main" id="{A97427B2-97B3-4D79-9D19-3774EC93C882}"/>
              </a:ext>
            </a:extLst>
          </p:cNvPr>
          <p:cNvSpPr/>
          <p:nvPr/>
        </p:nvSpPr>
        <p:spPr>
          <a:xfrm>
            <a:off x="5974347" y="4513940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66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5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7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3955D7D-A990-4ADF-8772-4FEC0B18E813}"/>
              </a:ext>
            </a:extLst>
          </p:cNvPr>
          <p:cNvGraphicFramePr>
            <a:graphicFrameLocks noGrp="1"/>
          </p:cNvGraphicFramePr>
          <p:nvPr/>
        </p:nvGraphicFramePr>
        <p:xfrm>
          <a:off x="613206" y="1390733"/>
          <a:ext cx="3247593" cy="283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15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53244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037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Weather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433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Rain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433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Sun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433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7AC8C2A-A85C-4976-9361-D295FA8A46FF}"/>
              </a:ext>
            </a:extLst>
          </p:cNvPr>
          <p:cNvGraphicFramePr>
            <a:graphicFrameLocks noGrp="1"/>
          </p:cNvGraphicFramePr>
          <p:nvPr/>
        </p:nvGraphicFramePr>
        <p:xfrm>
          <a:off x="4330841" y="1390734"/>
          <a:ext cx="7247954" cy="2833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92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474034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8959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Weather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4804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Rain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4804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Sun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4804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AD11DF8-8842-4268-9F54-2A500971B6FF}"/>
              </a:ext>
            </a:extLst>
          </p:cNvPr>
          <p:cNvSpPr txBox="1"/>
          <p:nvPr/>
        </p:nvSpPr>
        <p:spPr>
          <a:xfrm>
            <a:off x="4829973" y="4551884"/>
            <a:ext cx="1965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=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76D4720-F0BB-40ED-B55C-D09D385A5FC8}"/>
              </a:ext>
            </a:extLst>
          </p:cNvPr>
          <p:cNvSpPr/>
          <p:nvPr/>
        </p:nvSpPr>
        <p:spPr>
          <a:xfrm>
            <a:off x="6709938" y="4521105"/>
            <a:ext cx="6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49025A6-65FB-4C5A-A070-9EC5113D33C8}"/>
              </a:ext>
            </a:extLst>
          </p:cNvPr>
          <p:cNvSpPr/>
          <p:nvPr/>
        </p:nvSpPr>
        <p:spPr>
          <a:xfrm>
            <a:off x="6285432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8D05F81-3AF3-463C-B789-294A4C7FBCDB}"/>
              </a:ext>
            </a:extLst>
          </p:cNvPr>
          <p:cNvSpPr/>
          <p:nvPr/>
        </p:nvSpPr>
        <p:spPr>
          <a:xfrm>
            <a:off x="6776907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2BED39C-22F2-463F-80B7-B9B04ECC4BCC}"/>
              </a:ext>
            </a:extLst>
          </p:cNvPr>
          <p:cNvSpPr/>
          <p:nvPr/>
        </p:nvSpPr>
        <p:spPr>
          <a:xfrm>
            <a:off x="7268382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BFA5105-D64D-4ADB-868B-0FF694681ACD}"/>
              </a:ext>
            </a:extLst>
          </p:cNvPr>
          <p:cNvSpPr/>
          <p:nvPr/>
        </p:nvSpPr>
        <p:spPr>
          <a:xfrm>
            <a:off x="7759857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A707F88-6870-44D5-A3D0-82FD67E7D86A}"/>
              </a:ext>
            </a:extLst>
          </p:cNvPr>
          <p:cNvSpPr/>
          <p:nvPr/>
        </p:nvSpPr>
        <p:spPr>
          <a:xfrm>
            <a:off x="8251332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282D16E-8050-4CE7-824F-9BFEF76E4163}"/>
              </a:ext>
            </a:extLst>
          </p:cNvPr>
          <p:cNvSpPr/>
          <p:nvPr/>
        </p:nvSpPr>
        <p:spPr>
          <a:xfrm>
            <a:off x="8742807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7CEFA35-059C-46E6-911F-D092626C8D3C}"/>
              </a:ext>
            </a:extLst>
          </p:cNvPr>
          <p:cNvSpPr/>
          <p:nvPr/>
        </p:nvSpPr>
        <p:spPr>
          <a:xfrm>
            <a:off x="9234282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86BECF0-B17F-43AE-91F7-5E56EDBC82EF}"/>
              </a:ext>
            </a:extLst>
          </p:cNvPr>
          <p:cNvSpPr/>
          <p:nvPr/>
        </p:nvSpPr>
        <p:spPr>
          <a:xfrm>
            <a:off x="9725757" y="2182758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AA519220-3236-412D-9C5D-F34B443C542F}"/>
              </a:ext>
            </a:extLst>
          </p:cNvPr>
          <p:cNvSpPr/>
          <p:nvPr/>
        </p:nvSpPr>
        <p:spPr>
          <a:xfrm>
            <a:off x="6285432" y="2925874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358C97F-C1E0-422C-A3FB-5FB9FBCD0A1D}"/>
              </a:ext>
            </a:extLst>
          </p:cNvPr>
          <p:cNvSpPr/>
          <p:nvPr/>
        </p:nvSpPr>
        <p:spPr>
          <a:xfrm>
            <a:off x="6776907" y="2925874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499D937-C152-42B2-BA3D-314362E865D2}"/>
              </a:ext>
            </a:extLst>
          </p:cNvPr>
          <p:cNvSpPr/>
          <p:nvPr/>
        </p:nvSpPr>
        <p:spPr>
          <a:xfrm>
            <a:off x="7268382" y="2925874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81D1AEB-EF0D-475A-BC60-5A29250D9741}"/>
              </a:ext>
            </a:extLst>
          </p:cNvPr>
          <p:cNvSpPr/>
          <p:nvPr/>
        </p:nvSpPr>
        <p:spPr>
          <a:xfrm>
            <a:off x="7759857" y="2925874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D02184D-46DD-4774-AFFF-C841B50FBD3E}"/>
              </a:ext>
            </a:extLst>
          </p:cNvPr>
          <p:cNvSpPr/>
          <p:nvPr/>
        </p:nvSpPr>
        <p:spPr>
          <a:xfrm>
            <a:off x="8251332" y="2925874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591E151-238E-4949-8808-4114565B648C}"/>
              </a:ext>
            </a:extLst>
          </p:cNvPr>
          <p:cNvSpPr/>
          <p:nvPr/>
        </p:nvSpPr>
        <p:spPr>
          <a:xfrm>
            <a:off x="6285432" y="3673563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67F7BE9-31DF-43A9-AB18-D99E6505A72A}"/>
              </a:ext>
            </a:extLst>
          </p:cNvPr>
          <p:cNvSpPr/>
          <p:nvPr/>
        </p:nvSpPr>
        <p:spPr>
          <a:xfrm>
            <a:off x="6776907" y="3673563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DF5704B-E31F-4CCF-85FF-0FAA8D48A0BA}"/>
              </a:ext>
            </a:extLst>
          </p:cNvPr>
          <p:cNvSpPr/>
          <p:nvPr/>
        </p:nvSpPr>
        <p:spPr>
          <a:xfrm>
            <a:off x="5905845" y="4664270"/>
            <a:ext cx="360000" cy="36000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012C97F-B6DD-4FFE-BF52-5460FBC210A6}"/>
              </a:ext>
            </a:extLst>
          </p:cNvPr>
          <p:cNvSpPr txBox="1"/>
          <p:nvPr/>
        </p:nvSpPr>
        <p:spPr>
          <a:xfrm>
            <a:off x="1301184" y="5474749"/>
            <a:ext cx="9929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 would be an appropriate key as the numbers are larger.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5F414D-5A4B-4E9D-B814-E29E6C3F914C}"/>
              </a:ext>
            </a:extLst>
          </p:cNvPr>
          <p:cNvSpPr txBox="1"/>
          <p:nvPr/>
        </p:nvSpPr>
        <p:spPr>
          <a:xfrm>
            <a:off x="319568" y="375875"/>
            <a:ext cx="947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Choose an appropriate key and complete the pictogram.</a:t>
            </a:r>
          </a:p>
        </p:txBody>
      </p:sp>
    </p:spTree>
    <p:extLst>
      <p:ext uri="{BB962C8B-B14F-4D97-AF65-F5344CB8AC3E}">
        <p14:creationId xmlns:p14="http://schemas.microsoft.com/office/powerpoint/2010/main" val="181048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7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3955D7D-A990-4ADF-8772-4FEC0B18E813}"/>
              </a:ext>
            </a:extLst>
          </p:cNvPr>
          <p:cNvGraphicFramePr>
            <a:graphicFrameLocks noGrp="1"/>
          </p:cNvGraphicFramePr>
          <p:nvPr/>
        </p:nvGraphicFramePr>
        <p:xfrm>
          <a:off x="767024" y="1390734"/>
          <a:ext cx="2863565" cy="2771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336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35122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9049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2697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2697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2697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7AC8C2A-A85C-4976-9361-D295FA8A46FF}"/>
              </a:ext>
            </a:extLst>
          </p:cNvPr>
          <p:cNvGraphicFramePr>
            <a:graphicFrameLocks noGrp="1"/>
          </p:cNvGraphicFramePr>
          <p:nvPr/>
        </p:nvGraphicFramePr>
        <p:xfrm>
          <a:off x="4059535" y="1390734"/>
          <a:ext cx="7365442" cy="2771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96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91848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7663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3159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3159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3159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AD11DF8-8842-4268-9F54-2A500971B6FF}"/>
              </a:ext>
            </a:extLst>
          </p:cNvPr>
          <p:cNvSpPr txBox="1"/>
          <p:nvPr/>
        </p:nvSpPr>
        <p:spPr>
          <a:xfrm>
            <a:off x="4930455" y="4511689"/>
            <a:ext cx="1965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=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741B1AC-1419-43B0-BA55-8F966C2E562C}"/>
              </a:ext>
            </a:extLst>
          </p:cNvPr>
          <p:cNvSpPr/>
          <p:nvPr/>
        </p:nvSpPr>
        <p:spPr>
          <a:xfrm>
            <a:off x="5652393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514867B-515A-42D1-87FB-EC6FB8BCFF66}"/>
              </a:ext>
            </a:extLst>
          </p:cNvPr>
          <p:cNvSpPr/>
          <p:nvPr/>
        </p:nvSpPr>
        <p:spPr>
          <a:xfrm>
            <a:off x="6131916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613001C-6AF9-4276-9683-687EBEEF411C}"/>
              </a:ext>
            </a:extLst>
          </p:cNvPr>
          <p:cNvSpPr/>
          <p:nvPr/>
        </p:nvSpPr>
        <p:spPr>
          <a:xfrm>
            <a:off x="6611439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AE7D764-C03F-4C20-B739-7CF75896626F}"/>
              </a:ext>
            </a:extLst>
          </p:cNvPr>
          <p:cNvSpPr/>
          <p:nvPr/>
        </p:nvSpPr>
        <p:spPr>
          <a:xfrm>
            <a:off x="7090962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A648673-FB40-4B89-BCBC-338FDB0A3A50}"/>
              </a:ext>
            </a:extLst>
          </p:cNvPr>
          <p:cNvSpPr/>
          <p:nvPr/>
        </p:nvSpPr>
        <p:spPr>
          <a:xfrm>
            <a:off x="7570485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6B33FFA-331D-4CFB-B87D-DCB53E488326}"/>
              </a:ext>
            </a:extLst>
          </p:cNvPr>
          <p:cNvSpPr/>
          <p:nvPr/>
        </p:nvSpPr>
        <p:spPr>
          <a:xfrm>
            <a:off x="8050008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A9DC13F-BA3F-4A4D-89BF-1FF6522B4FB6}"/>
              </a:ext>
            </a:extLst>
          </p:cNvPr>
          <p:cNvSpPr/>
          <p:nvPr/>
        </p:nvSpPr>
        <p:spPr>
          <a:xfrm>
            <a:off x="8529531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E3BF2D6-D3A7-4C31-ADA5-C522F0810030}"/>
              </a:ext>
            </a:extLst>
          </p:cNvPr>
          <p:cNvSpPr/>
          <p:nvPr/>
        </p:nvSpPr>
        <p:spPr>
          <a:xfrm>
            <a:off x="9009054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189FA06-6E4F-4CDB-91E0-7D8D0F2317C9}"/>
              </a:ext>
            </a:extLst>
          </p:cNvPr>
          <p:cNvSpPr/>
          <p:nvPr/>
        </p:nvSpPr>
        <p:spPr>
          <a:xfrm>
            <a:off x="5652393" y="29057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F8EEE03F-98C7-4809-A0E0-E0318F87157C}"/>
              </a:ext>
            </a:extLst>
          </p:cNvPr>
          <p:cNvSpPr/>
          <p:nvPr/>
        </p:nvSpPr>
        <p:spPr>
          <a:xfrm>
            <a:off x="6131916" y="29057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F2141809-6E96-4E70-90D1-7DDA9833B33A}"/>
              </a:ext>
            </a:extLst>
          </p:cNvPr>
          <p:cNvSpPr/>
          <p:nvPr/>
        </p:nvSpPr>
        <p:spPr>
          <a:xfrm>
            <a:off x="6611439" y="29057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44300F29-F932-4319-8835-4D156B374291}"/>
              </a:ext>
            </a:extLst>
          </p:cNvPr>
          <p:cNvSpPr/>
          <p:nvPr/>
        </p:nvSpPr>
        <p:spPr>
          <a:xfrm>
            <a:off x="7090962" y="29057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43E9938B-C7CE-4105-B6D7-2F691D34C36B}"/>
              </a:ext>
            </a:extLst>
          </p:cNvPr>
          <p:cNvSpPr/>
          <p:nvPr/>
        </p:nvSpPr>
        <p:spPr>
          <a:xfrm>
            <a:off x="7570485" y="29057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FE005351-EFC4-4E77-9959-CF3F3D512D68}"/>
              </a:ext>
            </a:extLst>
          </p:cNvPr>
          <p:cNvSpPr/>
          <p:nvPr/>
        </p:nvSpPr>
        <p:spPr>
          <a:xfrm>
            <a:off x="5652393" y="3623318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A034F08-5DAA-4769-B102-3EFFEEE7C8F0}"/>
              </a:ext>
            </a:extLst>
          </p:cNvPr>
          <p:cNvSpPr/>
          <p:nvPr/>
        </p:nvSpPr>
        <p:spPr>
          <a:xfrm>
            <a:off x="6143868" y="3623318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5EA7B905-9D32-4E8D-9A12-2E4F1DDCBCD1}"/>
              </a:ext>
            </a:extLst>
          </p:cNvPr>
          <p:cNvSpPr/>
          <p:nvPr/>
        </p:nvSpPr>
        <p:spPr>
          <a:xfrm>
            <a:off x="9488577" y="2152612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12EDEAE3-AD13-4554-9BF2-8AB8903D5CC3}"/>
              </a:ext>
            </a:extLst>
          </p:cNvPr>
          <p:cNvSpPr/>
          <p:nvPr/>
        </p:nvSpPr>
        <p:spPr>
          <a:xfrm>
            <a:off x="8050008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EA53ECB2-C6BE-464C-8EC1-32E7A51E1F2C}"/>
              </a:ext>
            </a:extLst>
          </p:cNvPr>
          <p:cNvSpPr/>
          <p:nvPr/>
        </p:nvSpPr>
        <p:spPr>
          <a:xfrm>
            <a:off x="8529531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D72EA6D8-AF28-4433-99FC-93B8B1EF0E5D}"/>
              </a:ext>
            </a:extLst>
          </p:cNvPr>
          <p:cNvSpPr/>
          <p:nvPr/>
        </p:nvSpPr>
        <p:spPr>
          <a:xfrm>
            <a:off x="9009054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98C82735-F883-4DB3-8F35-587E4AF2E789}"/>
              </a:ext>
            </a:extLst>
          </p:cNvPr>
          <p:cNvSpPr/>
          <p:nvPr/>
        </p:nvSpPr>
        <p:spPr>
          <a:xfrm>
            <a:off x="9488577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F9578729-1EE8-4808-8D2F-8B22DEA1DE43}"/>
              </a:ext>
            </a:extLst>
          </p:cNvPr>
          <p:cNvSpPr/>
          <p:nvPr/>
        </p:nvSpPr>
        <p:spPr>
          <a:xfrm>
            <a:off x="9968100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77138674-87E6-4604-828E-2FC6CB15B8AB}"/>
              </a:ext>
            </a:extLst>
          </p:cNvPr>
          <p:cNvSpPr/>
          <p:nvPr/>
        </p:nvSpPr>
        <p:spPr>
          <a:xfrm>
            <a:off x="10447623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3E3E9B61-93CD-49D2-B594-05244D23CC83}"/>
              </a:ext>
            </a:extLst>
          </p:cNvPr>
          <p:cNvSpPr/>
          <p:nvPr/>
        </p:nvSpPr>
        <p:spPr>
          <a:xfrm>
            <a:off x="10927143" y="290547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050B1DFB-D71B-49C0-A3AD-7748D273B37D}"/>
              </a:ext>
            </a:extLst>
          </p:cNvPr>
          <p:cNvSpPr/>
          <p:nvPr/>
        </p:nvSpPr>
        <p:spPr>
          <a:xfrm>
            <a:off x="6611439" y="3623318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04159305-1114-4415-93A9-4AFC0CDFA3D5}"/>
              </a:ext>
            </a:extLst>
          </p:cNvPr>
          <p:cNvSpPr/>
          <p:nvPr/>
        </p:nvSpPr>
        <p:spPr>
          <a:xfrm>
            <a:off x="7090962" y="3623318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FEA3CC6C-25F4-4602-A74B-7DFFEF987C33}"/>
              </a:ext>
            </a:extLst>
          </p:cNvPr>
          <p:cNvSpPr/>
          <p:nvPr/>
        </p:nvSpPr>
        <p:spPr>
          <a:xfrm>
            <a:off x="7570485" y="3626313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9A901A69-B8E8-45D3-87A5-ADE79D9F0FEF}"/>
              </a:ext>
            </a:extLst>
          </p:cNvPr>
          <p:cNvSpPr/>
          <p:nvPr/>
        </p:nvSpPr>
        <p:spPr>
          <a:xfrm>
            <a:off x="6006327" y="4624075"/>
            <a:ext cx="360000" cy="360000"/>
          </a:xfrm>
          <a:prstGeom prst="ellipse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BA5A2D4-2FA1-4DEE-95FD-EE8B8174B8E2}"/>
              </a:ext>
            </a:extLst>
          </p:cNvPr>
          <p:cNvSpPr/>
          <p:nvPr/>
        </p:nvSpPr>
        <p:spPr>
          <a:xfrm>
            <a:off x="6810420" y="448091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  <a:endParaRPr lang="en-GB" sz="36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CD5F4D5-A7A5-482D-A979-C005FAFD56AE}"/>
              </a:ext>
            </a:extLst>
          </p:cNvPr>
          <p:cNvSpPr txBox="1"/>
          <p:nvPr/>
        </p:nvSpPr>
        <p:spPr>
          <a:xfrm>
            <a:off x="892951" y="5564559"/>
            <a:ext cx="10394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 5 would be an appropriate key as the numbers end in 0 and 5.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4F393AA-52F7-45D7-8844-7A0E3D72A7DC}"/>
              </a:ext>
            </a:extLst>
          </p:cNvPr>
          <p:cNvSpPr txBox="1"/>
          <p:nvPr/>
        </p:nvSpPr>
        <p:spPr>
          <a:xfrm>
            <a:off x="319568" y="375875"/>
            <a:ext cx="947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Choose an appropriate key and complete the pictogram.</a:t>
            </a:r>
          </a:p>
        </p:txBody>
      </p:sp>
    </p:spTree>
    <p:extLst>
      <p:ext uri="{BB962C8B-B14F-4D97-AF65-F5344CB8AC3E}">
        <p14:creationId xmlns:p14="http://schemas.microsoft.com/office/powerpoint/2010/main" val="109992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7" grpId="0"/>
      <p:bldP spid="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DD4E90CA-B020-4C14-A668-DD7E53F50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AAC8D8A-CA99-4948-8CFD-17B1733C4656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6" name="Teardrop 5">
              <a:extLst>
                <a:ext uri="{FF2B5EF4-FFF2-40B4-BE49-F238E27FC236}">
                  <a16:creationId xmlns:a16="http://schemas.microsoft.com/office/drawing/2014/main" id="{E03AA6C6-9D26-4F3F-AB69-161CDFB2169D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8D1373A-9CA6-4DAE-82FB-28ED13D5901C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169869E-9989-497F-AE55-86E7EE9A118A}"/>
              </a:ext>
            </a:extLst>
          </p:cNvPr>
          <p:cNvGraphicFramePr>
            <a:graphicFrameLocks noGrp="1"/>
          </p:cNvGraphicFramePr>
          <p:nvPr/>
        </p:nvGraphicFramePr>
        <p:xfrm>
          <a:off x="7223762" y="903332"/>
          <a:ext cx="4150972" cy="236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234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907738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44728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Clothes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1544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Jeans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1544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Jumper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1544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Shirt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9291460A-6193-4312-89A9-6D4E0E24CFB3}"/>
              </a:ext>
            </a:extLst>
          </p:cNvPr>
          <p:cNvSpPr/>
          <p:nvPr/>
        </p:nvSpPr>
        <p:spPr>
          <a:xfrm>
            <a:off x="3157663" y="1324950"/>
            <a:ext cx="3624974" cy="1332765"/>
          </a:xfrm>
          <a:prstGeom prst="wedgeRoundRectCallout">
            <a:avLst>
              <a:gd name="adj1" fmla="val -63898"/>
              <a:gd name="adj2" fmla="val 31928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best key to use for a pictogram is 5.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EF05DE-FF6F-4AF3-AF8F-88BBF39FA5C6}"/>
              </a:ext>
            </a:extLst>
          </p:cNvPr>
          <p:cNvSpPr txBox="1"/>
          <p:nvPr/>
        </p:nvSpPr>
        <p:spPr>
          <a:xfrm>
            <a:off x="346764" y="3153496"/>
            <a:ext cx="2374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842A90-12A3-4034-800D-DF5DEE0376ED}"/>
              </a:ext>
            </a:extLst>
          </p:cNvPr>
          <p:cNvSpPr txBox="1"/>
          <p:nvPr/>
        </p:nvSpPr>
        <p:spPr>
          <a:xfrm>
            <a:off x="346764" y="3676716"/>
            <a:ext cx="11152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False. 9 is not divisible by 5.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We also cannot use a half symbol to represent it.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D5AA4B-E55D-4AB5-B01C-69F70E3368EE}"/>
              </a:ext>
            </a:extLst>
          </p:cNvPr>
          <p:cNvSpPr txBox="1"/>
          <p:nvPr/>
        </p:nvSpPr>
        <p:spPr>
          <a:xfrm>
            <a:off x="343155" y="4919418"/>
            <a:ext cx="4746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the best key to use?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0F3088-5304-46E6-88DA-052ECE84E023}"/>
              </a:ext>
            </a:extLst>
          </p:cNvPr>
          <p:cNvSpPr txBox="1"/>
          <p:nvPr/>
        </p:nvSpPr>
        <p:spPr>
          <a:xfrm>
            <a:off x="343155" y="5442638"/>
            <a:ext cx="5361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best key to use would be 2.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48F7AB-F8CC-41EB-9928-769469A6BA63}"/>
              </a:ext>
            </a:extLst>
          </p:cNvPr>
          <p:cNvSpPr txBox="1"/>
          <p:nvPr/>
        </p:nvSpPr>
        <p:spPr>
          <a:xfrm>
            <a:off x="340508" y="5940142"/>
            <a:ext cx="5471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a pictogram to show this.</a:t>
            </a:r>
          </a:p>
        </p:txBody>
      </p:sp>
    </p:spTree>
    <p:extLst>
      <p:ext uri="{BB962C8B-B14F-4D97-AF65-F5344CB8AC3E}">
        <p14:creationId xmlns:p14="http://schemas.microsoft.com/office/powerpoint/2010/main" val="37669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6" y="444485"/>
            <a:ext cx="84786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key has been used on the pictogram below?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9CA2ED-CD24-4E29-B4A9-1B8F399A0385}"/>
              </a:ext>
            </a:extLst>
          </p:cNvPr>
          <p:cNvGraphicFramePr>
            <a:graphicFrameLocks noGrp="1"/>
          </p:cNvGraphicFramePr>
          <p:nvPr/>
        </p:nvGraphicFramePr>
        <p:xfrm>
          <a:off x="562707" y="1933340"/>
          <a:ext cx="3957107" cy="3012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15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061956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Perfume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Lily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Rose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Vanilla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442600A-A68C-4597-B03B-D3C13392A422}"/>
              </a:ext>
            </a:extLst>
          </p:cNvPr>
          <p:cNvGraphicFramePr>
            <a:graphicFrameLocks noGrp="1"/>
          </p:cNvGraphicFramePr>
          <p:nvPr/>
        </p:nvGraphicFramePr>
        <p:xfrm>
          <a:off x="4963886" y="1933340"/>
          <a:ext cx="6611816" cy="3012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29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815517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Perfume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Lily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Rose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Vanilla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E912A9E-AA97-477B-9B53-E41CEAC372E3}"/>
              </a:ext>
            </a:extLst>
          </p:cNvPr>
          <p:cNvSpPr txBox="1"/>
          <p:nvPr/>
        </p:nvSpPr>
        <p:spPr>
          <a:xfrm>
            <a:off x="4404216" y="5508031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	       =</a:t>
            </a:r>
            <a:endParaRPr lang="en-GB" sz="3200" b="1" u="sng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F68AA3-E58E-4A25-899D-1829BD949ADA}"/>
              </a:ext>
            </a:extLst>
          </p:cNvPr>
          <p:cNvSpPr/>
          <p:nvPr/>
        </p:nvSpPr>
        <p:spPr>
          <a:xfrm>
            <a:off x="6583018" y="550803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  <a:endParaRPr lang="en-GB" sz="3200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6413B1-82B4-40CF-B70F-7526F1C79A5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09" y="2591995"/>
            <a:ext cx="604973" cy="521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D0E94D-ED90-44C7-BEE8-14941A12761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09" y="4273730"/>
            <a:ext cx="604973" cy="5182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30A6B22-79F5-46E1-B07E-B984A9566D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463" y="4273729"/>
            <a:ext cx="604973" cy="5182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FCA083-F120-42FB-BB9A-85CDF38225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09" y="3398756"/>
            <a:ext cx="604973" cy="5182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F7430F9-F987-4F73-97B8-773A19D9C68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617" y="5508030"/>
            <a:ext cx="575637" cy="58477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44BB75B-E5F4-485D-93EB-A643AA62C4E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821" y="4290948"/>
            <a:ext cx="433859" cy="4407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451FE6D-34F3-4BCD-99FC-D26CA24FC55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159" y="4290948"/>
            <a:ext cx="433859" cy="4407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CA977E2-86F1-4613-B8D3-F48BA756C17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497" y="4290948"/>
            <a:ext cx="433859" cy="4407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7541FF1-DB05-4432-B3EE-54011A56E85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835" y="4290948"/>
            <a:ext cx="433859" cy="44074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97C22A4-56AE-4F5A-8494-68725F0A402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173" y="4290948"/>
            <a:ext cx="433859" cy="44074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DBB04B5-5C1F-4690-8CC3-5D0FE8948BC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512" y="4290948"/>
            <a:ext cx="433859" cy="44074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1A4EB58-28DD-4663-B2E5-592BB261B00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909" y="3398755"/>
            <a:ext cx="213225" cy="51825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BAA35E6-3EFE-4053-8D5E-3CAAEEAF7E0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377" y="4273729"/>
            <a:ext cx="213225" cy="51825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216D597-DCD2-4895-93FD-C7EA083223A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19" y="4273729"/>
            <a:ext cx="213225" cy="51825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62F61EC-0624-403C-8F05-47C3FA40AA5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785" y="2596294"/>
            <a:ext cx="213225" cy="51825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22F2034-0D43-40DE-B60B-9AA735CC3F2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39" y="2596294"/>
            <a:ext cx="213225" cy="51825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266960E-C9FE-4B74-8328-4AB67D28382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102" y="2597202"/>
            <a:ext cx="213225" cy="51825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93BB47A-AA70-42C4-9125-13E50CC8A4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821" y="3476265"/>
            <a:ext cx="433859" cy="44074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7263E9A-EEBC-475B-89B4-7F179F0236A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159" y="3476265"/>
            <a:ext cx="433859" cy="44074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8E2707E-E584-4B78-AB78-86010DF6291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497" y="3476265"/>
            <a:ext cx="433859" cy="44074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B6322FB-8FD4-412D-91DA-0B7DA2E0791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821" y="2642280"/>
            <a:ext cx="433859" cy="4407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14EAC1F-8A6D-4C5B-BA8D-FBECA241B89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159" y="2642280"/>
            <a:ext cx="433859" cy="44074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CB4B62B-6CFA-43F1-993B-2796C57D2F8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497" y="2642280"/>
            <a:ext cx="433859" cy="44074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3DFFB72-F4D0-400D-B003-8BDFF431863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835" y="2642280"/>
            <a:ext cx="433859" cy="44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2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10922</TotalTime>
  <Words>240</Words>
  <Application>Microsoft Office PowerPoint</Application>
  <PresentationFormat>Widescreen</PresentationFormat>
  <Paragraphs>89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Laura.Chesterfield - SCH.171</cp:lastModifiedBy>
  <cp:revision>553</cp:revision>
  <dcterms:created xsi:type="dcterms:W3CDTF">2018-08-10T10:44:35Z</dcterms:created>
  <dcterms:modified xsi:type="dcterms:W3CDTF">2021-02-02T21:48:37Z</dcterms:modified>
</cp:coreProperties>
</file>