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941100"/>
    <a:srgbClr val="FF7E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724"/>
  </p:normalViewPr>
  <p:slideViewPr>
    <p:cSldViewPr snapToGrid="0" snapToObjects="1">
      <p:cViewPr varScale="1">
        <p:scale>
          <a:sx n="69" d="100"/>
          <a:sy n="69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053D-6315-8D46-BAF1-E21D0C7906D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C19B-2194-7048-AAC3-AFCFABE1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C19B-2194-7048-AAC3-AFCFABE1C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4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-nocookie.com/embed/UDNFQ7z4Wcs?autoplay=1&amp;iv_load_policy=3&amp;loop=1&amp;modestbranding=1&amp;playlist=UDNFQ7z4Wc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youtube-nocookie.com/embed/SXZvmdE0BNI?autoplay=1&amp;iv_load_policy=3&amp;loop=1&amp;modestbranding=1&amp;playlist=SXZvmdE0BNI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-nocookie.com/embed/AKx59b5yv1s?autoplay=1&amp;iv_load_policy=3&amp;loop=1&amp;modestbranding=1&amp;playlist=AKx59b5yv1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blackwood@primary-forest-school.co.u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dybug on leaf">
            <a:extLst>
              <a:ext uri="{FF2B5EF4-FFF2-40B4-BE49-F238E27FC236}">
                <a16:creationId xmlns:a16="http://schemas.microsoft.com/office/drawing/2014/main" id="{F38271B1-5B42-4047-B6D9-1FE7A0B2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006078"/>
            <a:ext cx="12192000" cy="8108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5DAD-5172-6841-BEB1-297C863B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Primary Forest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4E9-E3AC-FB45-BA92-99287340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Online Learning – minibeasts KS1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777B2C-DA71-8144-A9D9-5EC37E77F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725" y="0"/>
            <a:ext cx="1846275" cy="1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23288-A4E5-554B-8491-8370036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08104"/>
            <a:ext cx="10058400" cy="1073547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 important bit for parents and teachers… but you can have a sneak peek at the activities too!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5FE9B-DBB6-3E4B-BC76-1E07B8957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1910"/>
              </p:ext>
            </p:extLst>
          </p:nvPr>
        </p:nvGraphicFramePr>
        <p:xfrm>
          <a:off x="699735" y="88009"/>
          <a:ext cx="10792496" cy="489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124">
                  <a:extLst>
                    <a:ext uri="{9D8B030D-6E8A-4147-A177-3AD203B41FA5}">
                      <a16:colId xmlns:a16="http://schemas.microsoft.com/office/drawing/2014/main" val="3207827862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val="938983320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val="2315039592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val="594867396"/>
                    </a:ext>
                  </a:extLst>
                </a:gridCol>
              </a:tblGrid>
              <a:tr h="4159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Potential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95079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Skill – Minibeasts 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Bug pot (cleaned yoghurt pot), magnifying glass, outdoor area ideally with logs or stones on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 with harmful plants/ minibeasts, Lifting items, uneven grounds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use investigative and exploratory skills to find and name minibeasts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38453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Main – Minibeasts Mansion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Recycling items e.g. tin can or flowerpot, grass, dead wood, bamboo sticks, straw, leaves, mud and stones (anything you can find!)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 of sharp-edged items, Contact with harmful plants/ minibeasts, plastic leaving mansion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show empathy to the wildlife around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56772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Extended – Minibeast Masterpieces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Paper/ cardboard, paints, pens/ googly eyes, scissors, lollipop stick or pipe </a:t>
                      </a:r>
                      <a:r>
                        <a:rPr lang="en-US" sz="1600" dirty="0" err="1"/>
                        <a:t>cleanner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pva</a:t>
                      </a:r>
                      <a:r>
                        <a:rPr lang="en-US" sz="1600"/>
                        <a:t> glue.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of paint, use of scissors, getting messy!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incorporate crafts and art into minibeast learning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48344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Mindfulness – Miniature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 outdoor area safe to lie on, magnifying glass (not essential)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Lying on sharp objects/items, contact with harmful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explore the miniature world beneath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75170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9E6311-1DC9-3C49-A2C0-27E2AF98F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find</a:t>
            </a:r>
            <a:r>
              <a:rPr lang="en-US" sz="4800" dirty="0"/>
              <a:t>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220284" y="2030692"/>
            <a:ext cx="273847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Minibeast Hunting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3123491" y="2030692"/>
            <a:ext cx="563414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Exploring the outdoor space near you can you go on a minibeast hunt?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5699745" y="4474233"/>
            <a:ext cx="305789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an extra challenge can you name all the minibeasts you find ? Use the ID sheet to help you!</a:t>
            </a:r>
            <a:endParaRPr lang="en-US" dirty="0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3123492" y="4208954"/>
            <a:ext cx="2268462" cy="2158557"/>
          </a:xfrm>
          <a:prstGeom prst="cloudCallout">
            <a:avLst>
              <a:gd name="adj1" fmla="val -80391"/>
              <a:gd name="adj2" fmla="val 43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you describe how your minibeasts look?</a:t>
            </a:r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1891BA7A-B44C-A94D-9BF2-B5C9FA76F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1299" y="6025016"/>
            <a:ext cx="1340701" cy="813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536758-9F4C-954E-99B0-172102723B91}"/>
              </a:ext>
            </a:extLst>
          </p:cNvPr>
          <p:cNvSpPr txBox="1"/>
          <p:nvPr/>
        </p:nvSpPr>
        <p:spPr>
          <a:xfrm>
            <a:off x="3123491" y="2935157"/>
            <a:ext cx="563414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You will need to take a pot to collect your bugs in ... Even a clean yoghurt pot or glass jar will do!</a:t>
            </a:r>
          </a:p>
        </p:txBody>
      </p:sp>
      <p:pic>
        <p:nvPicPr>
          <p:cNvPr id="1026" name="Picture 2" descr="Image result for yoghurt pot for bug hunting">
            <a:extLst>
              <a:ext uri="{FF2B5EF4-FFF2-40B4-BE49-F238E27FC236}">
                <a16:creationId xmlns:a16="http://schemas.microsoft.com/office/drawing/2014/main" id="{775A3C90-613B-424D-8A08-B3135041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4" y="3770574"/>
            <a:ext cx="2739621" cy="17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nibeast ID">
            <a:extLst>
              <a:ext uri="{FF2B5EF4-FFF2-40B4-BE49-F238E27FC236}">
                <a16:creationId xmlns:a16="http://schemas.microsoft.com/office/drawing/2014/main" id="{FE8A2030-AD99-BB42-8BCD-209090E7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15" y="1871593"/>
            <a:ext cx="2923781" cy="41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loud Callout 22">
            <a:extLst>
              <a:ext uri="{FF2B5EF4-FFF2-40B4-BE49-F238E27FC236}">
                <a16:creationId xmlns:a16="http://schemas.microsoft.com/office/drawing/2014/main" id="{57AD01E5-6AF8-1B41-9167-55DCF6213FBB}"/>
              </a:ext>
            </a:extLst>
          </p:cNvPr>
          <p:cNvSpPr/>
          <p:nvPr/>
        </p:nvSpPr>
        <p:spPr>
          <a:xfrm>
            <a:off x="8261938" y="2164"/>
            <a:ext cx="3518658" cy="1869430"/>
          </a:xfrm>
          <a:prstGeom prst="cloudCallout">
            <a:avLst>
              <a:gd name="adj1" fmla="val -45619"/>
              <a:gd name="adj2" fmla="val 65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TIP! Have a look under tree stumps and rocks… but remember to put them back too!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F6C2B-65C6-654C-B14F-AD61A068F7C4}"/>
              </a:ext>
            </a:extLst>
          </p:cNvPr>
          <p:cNvSpPr txBox="1"/>
          <p:nvPr/>
        </p:nvSpPr>
        <p:spPr>
          <a:xfrm>
            <a:off x="220284" y="5567711"/>
            <a:ext cx="66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Slimy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F7DCC-A51C-A74B-B840-66D480860FD3}"/>
              </a:ext>
            </a:extLst>
          </p:cNvPr>
          <p:cNvSpPr txBox="1"/>
          <p:nvPr/>
        </p:nvSpPr>
        <p:spPr>
          <a:xfrm>
            <a:off x="973648" y="5588989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21ADB-D02D-0D45-848C-44075C343E81}"/>
              </a:ext>
            </a:extLst>
          </p:cNvPr>
          <p:cNvSpPr txBox="1"/>
          <p:nvPr/>
        </p:nvSpPr>
        <p:spPr>
          <a:xfrm>
            <a:off x="1771767" y="551045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Smooth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D4435-ED49-4F44-B3FA-D47A0EAAB64B}"/>
              </a:ext>
            </a:extLst>
          </p:cNvPr>
          <p:cNvSpPr txBox="1"/>
          <p:nvPr/>
        </p:nvSpPr>
        <p:spPr>
          <a:xfrm>
            <a:off x="363211" y="601937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Wiggly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4BD36-B924-874F-88E6-42C4C0D6CF78}"/>
              </a:ext>
            </a:extLst>
          </p:cNvPr>
          <p:cNvSpPr txBox="1"/>
          <p:nvPr/>
        </p:nvSpPr>
        <p:spPr>
          <a:xfrm>
            <a:off x="1418254" y="5953482"/>
            <a:ext cx="7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3702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 animBg="1"/>
      <p:bldP spid="14" grpId="0" animBg="1"/>
      <p:bldP spid="23" grpId="0" animBg="1"/>
      <p:bldP spid="15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Minibeasts Mansion…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69029" y="1966117"/>
            <a:ext cx="8665878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It’s tough living in the wild, why not make your minibeasts a home … or upscale to a mansion!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169029" y="2858376"/>
            <a:ext cx="8665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Fill tin cans from recycling or unused plant pots with sticks, leaves and other kinds of nature and place in your garden to see who visits!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169029" y="5374554"/>
            <a:ext cx="333965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an extra challenge could you decorate your minibeast mansion too?</a:t>
            </a:r>
            <a:endParaRPr lang="en-US" dirty="0"/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B0FB1552-2F9A-6F46-90E3-F88DB3CEF64E}"/>
              </a:ext>
            </a:extLst>
          </p:cNvPr>
          <p:cNvSpPr/>
          <p:nvPr/>
        </p:nvSpPr>
        <p:spPr>
          <a:xfrm>
            <a:off x="230848" y="3814544"/>
            <a:ext cx="3277831" cy="1434839"/>
          </a:xfrm>
          <a:prstGeom prst="cloudCallout">
            <a:avLst>
              <a:gd name="adj1" fmla="val 53820"/>
              <a:gd name="adj2" fmla="val 2390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PARENTS TOP TIP! If using cans, tape any sharp edges.</a:t>
            </a:r>
          </a:p>
        </p:txBody>
      </p:sp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BA2E3636-116B-E040-A2B2-B674B3D4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1AA9D56-AE1D-DE4F-91FF-248D36697D5F}"/>
              </a:ext>
            </a:extLst>
          </p:cNvPr>
          <p:cNvSpPr/>
          <p:nvPr/>
        </p:nvSpPr>
        <p:spPr>
          <a:xfrm>
            <a:off x="8901082" y="1947368"/>
            <a:ext cx="3153769" cy="1770213"/>
          </a:xfrm>
          <a:prstGeom prst="cloudCallout">
            <a:avLst>
              <a:gd name="adj1" fmla="val -48553"/>
              <a:gd name="adj2" fmla="val 619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did you find your minibeasts as this will help you to know what to use for your mansion!</a:t>
            </a:r>
          </a:p>
        </p:txBody>
      </p:sp>
      <p:pic>
        <p:nvPicPr>
          <p:cNvPr id="2050" name="Picture 2" descr="Image result for homemade bug hotel">
            <a:extLst>
              <a:ext uri="{FF2B5EF4-FFF2-40B4-BE49-F238E27FC236}">
                <a16:creationId xmlns:a16="http://schemas.microsoft.com/office/drawing/2014/main" id="{A1C545DF-3244-1844-8940-E1DF77FB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82" y="3927589"/>
            <a:ext cx="3060070" cy="20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in can bug hotel">
            <a:extLst>
              <a:ext uri="{FF2B5EF4-FFF2-40B4-BE49-F238E27FC236}">
                <a16:creationId xmlns:a16="http://schemas.microsoft.com/office/drawing/2014/main" id="{F724A688-1880-7E41-A860-7E493D75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84" y="3919547"/>
            <a:ext cx="2743150" cy="20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in can bug hotel">
            <a:extLst>
              <a:ext uri="{FF2B5EF4-FFF2-40B4-BE49-F238E27FC236}">
                <a16:creationId xmlns:a16="http://schemas.microsoft.com/office/drawing/2014/main" id="{6519183E-6C66-1749-99CD-4D03E987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84" y="3935630"/>
            <a:ext cx="2047630" cy="20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2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Minibeast Masterpieces!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363353" y="1976290"/>
            <a:ext cx="657835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Time to get creative and make your own minibeasts!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363353" y="2550496"/>
            <a:ext cx="9728945" cy="461665"/>
          </a:xfrm>
          <a:prstGeom prst="rect">
            <a:avLst/>
          </a:prstGeom>
          <a:solidFill>
            <a:srgbClr val="FF93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Click on the photos to follow the video on how to make a butterfly or ladybird!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9195515" y="3734320"/>
            <a:ext cx="2883332" cy="1631216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an extra challenge can you make any other minibeasts using your hands or vegetables as stamps?</a:t>
            </a:r>
            <a:endParaRPr lang="en-US" dirty="0"/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A65D6C2-7E8B-A045-99B2-E6B6C23C2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7E658-6450-2644-BB48-910AC6C7D298}"/>
              </a:ext>
            </a:extLst>
          </p:cNvPr>
          <p:cNvSpPr txBox="1"/>
          <p:nvPr/>
        </p:nvSpPr>
        <p:spPr>
          <a:xfrm>
            <a:off x="2082606" y="3257082"/>
            <a:ext cx="1935145" cy="369332"/>
          </a:xfrm>
          <a:prstGeom prst="rect">
            <a:avLst/>
          </a:prstGeom>
          <a:solidFill>
            <a:srgbClr val="FFD579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Symmetry Butterfly</a:t>
            </a:r>
          </a:p>
        </p:txBody>
      </p:sp>
      <p:pic>
        <p:nvPicPr>
          <p:cNvPr id="4098" name="Picture 2" descr="Image result for woodland trust symmetry butterflys">
            <a:hlinkClick r:id="rId3"/>
            <a:extLst>
              <a:ext uri="{FF2B5EF4-FFF2-40B4-BE49-F238E27FC236}">
                <a16:creationId xmlns:a16="http://schemas.microsoft.com/office/drawing/2014/main" id="{C3505183-3627-D344-8B1A-66FE4445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9" y="3734320"/>
            <a:ext cx="50292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3523810-8115-B341-927D-4FF9C9A07DEA}"/>
              </a:ext>
            </a:extLst>
          </p:cNvPr>
          <p:cNvSpPr txBox="1"/>
          <p:nvPr/>
        </p:nvSpPr>
        <p:spPr>
          <a:xfrm>
            <a:off x="6247932" y="3089972"/>
            <a:ext cx="2392899" cy="369332"/>
          </a:xfrm>
          <a:prstGeom prst="rect">
            <a:avLst/>
          </a:prstGeom>
          <a:solidFill>
            <a:srgbClr val="FFD579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Ladybird Potato Stamps</a:t>
            </a:r>
          </a:p>
        </p:txBody>
      </p:sp>
      <p:pic>
        <p:nvPicPr>
          <p:cNvPr id="4100" name="Picture 4" descr="Image result for woodland trust ladybird potato">
            <a:hlinkClick r:id="rId5"/>
            <a:extLst>
              <a:ext uri="{FF2B5EF4-FFF2-40B4-BE49-F238E27FC236}">
                <a16:creationId xmlns:a16="http://schemas.microsoft.com/office/drawing/2014/main" id="{AA088F99-3C89-874F-9373-7EC346031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8" r="1843"/>
          <a:stretch/>
        </p:blipFill>
        <p:spPr bwMode="auto">
          <a:xfrm>
            <a:off x="5793035" y="3537116"/>
            <a:ext cx="3302695" cy="27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1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3E0C-FC8F-B146-ACD2-94EBD61A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25E0-0BC4-9F49-B57F-7FAE11F2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3" y="2108201"/>
            <a:ext cx="2728366" cy="1575157"/>
          </a:xfrm>
          <a:solidFill>
            <a:schemeClr val="tx2">
              <a:lumMod val="90000"/>
              <a:lumOff val="10000"/>
            </a:schemeClr>
          </a:solidFill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Mad about Minibeasts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EEFFE8A-1D4E-8E43-96A1-4599F2736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15404-4A13-4640-8D22-C9E27895D52F}"/>
              </a:ext>
            </a:extLst>
          </p:cNvPr>
          <p:cNvSpPr txBox="1"/>
          <p:nvPr/>
        </p:nvSpPr>
        <p:spPr>
          <a:xfrm>
            <a:off x="3051258" y="2108201"/>
            <a:ext cx="5811656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Reading stories is a great mindfulness activity!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85A1ECF1-F528-D74D-9B7B-E2DFCFB6A0CF}"/>
              </a:ext>
            </a:extLst>
          </p:cNvPr>
          <p:cNvSpPr txBox="1"/>
          <p:nvPr/>
        </p:nvSpPr>
        <p:spPr>
          <a:xfrm>
            <a:off x="199813" y="4564502"/>
            <a:ext cx="4011530" cy="12003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Don’t worry if you don’t have the book -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 </a:t>
            </a:r>
            <a:r>
              <a:rPr lang="en-US" sz="2400" dirty="0">
                <a:solidFill>
                  <a:schemeClr val="bg1"/>
                </a:solidFill>
              </a:rPr>
              <a:t>to listen to the story! 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916DB620-DB8F-E24C-8822-8E05345C2A5A}"/>
              </a:ext>
            </a:extLst>
          </p:cNvPr>
          <p:cNvSpPr/>
          <p:nvPr/>
        </p:nvSpPr>
        <p:spPr>
          <a:xfrm>
            <a:off x="8958271" y="40645"/>
            <a:ext cx="3030296" cy="2032000"/>
          </a:xfrm>
          <a:prstGeom prst="cloudCallout">
            <a:avLst>
              <a:gd name="adj1" fmla="val -46758"/>
              <a:gd name="adj2" fmla="val 6693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Which minibeast was your </a:t>
            </a:r>
            <a:r>
              <a:rPr lang="en-US" sz="2400" dirty="0" err="1"/>
              <a:t>favourite</a:t>
            </a:r>
            <a:r>
              <a:rPr lang="en-US" sz="2400" dirty="0"/>
              <a:t>?</a:t>
            </a:r>
          </a:p>
        </p:txBody>
      </p: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F9D9DF51-C300-014B-9120-8E95D5AEBA68}"/>
              </a:ext>
            </a:extLst>
          </p:cNvPr>
          <p:cNvSpPr/>
          <p:nvPr/>
        </p:nvSpPr>
        <p:spPr>
          <a:xfrm>
            <a:off x="9043171" y="4148667"/>
            <a:ext cx="3030296" cy="2032000"/>
          </a:xfrm>
          <a:prstGeom prst="cloudCallout">
            <a:avLst>
              <a:gd name="adj1" fmla="val -60783"/>
              <a:gd name="adj2" fmla="val -40176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did this activity make you feel?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4A14CFA7-80FB-A940-BA76-BC2C90CE44DF}"/>
              </a:ext>
            </a:extLst>
          </p:cNvPr>
          <p:cNvSpPr/>
          <p:nvPr/>
        </p:nvSpPr>
        <p:spPr>
          <a:xfrm>
            <a:off x="9389237" y="2667325"/>
            <a:ext cx="2599330" cy="1210614"/>
          </a:xfrm>
          <a:prstGeom prst="wedgeRectCallout">
            <a:avLst>
              <a:gd name="adj1" fmla="val -78892"/>
              <a:gd name="adj2" fmla="val 44244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Did you find any of the minibeasts in the story on your minibeast hunt?</a:t>
            </a:r>
          </a:p>
        </p:txBody>
      </p:sp>
      <p:pic>
        <p:nvPicPr>
          <p:cNvPr id="3074" name="Picture 2" descr="Image result for mad about minibeasts">
            <a:extLst>
              <a:ext uri="{FF2B5EF4-FFF2-40B4-BE49-F238E27FC236}">
                <a16:creationId xmlns:a16="http://schemas.microsoft.com/office/drawing/2014/main" id="{9ED0B203-603F-5245-A17A-4C750367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710">
            <a:off x="5003814" y="2870291"/>
            <a:ext cx="2608922" cy="33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6" grpId="0" animBg="1"/>
      <p:bldP spid="8" grpId="0" animBg="1"/>
      <p:bldP spid="11" grpId="0" animBg="1"/>
      <p:bldP spid="2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16D4-3B02-1147-B512-E5D39A1D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get on?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EB750DB-1D5D-2048-8E28-7DE273F27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264" y="1"/>
            <a:ext cx="3104971" cy="1884144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84276F4-7A70-4340-BF98-6C7968D34C84}"/>
              </a:ext>
            </a:extLst>
          </p:cNvPr>
          <p:cNvSpPr/>
          <p:nvPr/>
        </p:nvSpPr>
        <p:spPr>
          <a:xfrm>
            <a:off x="1097280" y="2032002"/>
            <a:ext cx="3036838" cy="2823334"/>
          </a:xfrm>
          <a:prstGeom prst="cloudCallout">
            <a:avLst>
              <a:gd name="adj1" fmla="val -65277"/>
              <a:gd name="adj2" fmla="val -4192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was your </a:t>
            </a:r>
            <a:r>
              <a:rPr lang="en-GB" sz="2400" b="1" dirty="0"/>
              <a:t>favourite</a:t>
            </a:r>
            <a:r>
              <a:rPr lang="en-US" sz="2400" b="1" dirty="0"/>
              <a:t> activity?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5E43BC3-CF7B-3C47-AD27-6625B60E1E05}"/>
              </a:ext>
            </a:extLst>
          </p:cNvPr>
          <p:cNvSpPr/>
          <p:nvPr/>
        </p:nvSpPr>
        <p:spPr>
          <a:xfrm>
            <a:off x="6364223" y="2515137"/>
            <a:ext cx="5089633" cy="294233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Share your feedback by;</a:t>
            </a:r>
          </a:p>
          <a:p>
            <a:r>
              <a:rPr lang="en-US" b="1" dirty="0"/>
              <a:t>Emailing -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ellen.blackwood@primary-forest-school.co.uk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/>
              <a:t>Find us on Facebook or Instagram @</a:t>
            </a:r>
            <a:r>
              <a:rPr lang="en-US" b="1" dirty="0" err="1"/>
              <a:t>PrimaryForestSchools</a:t>
            </a:r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9" name="Picture 2" descr="Image result for mad about minibeasts">
            <a:extLst>
              <a:ext uri="{FF2B5EF4-FFF2-40B4-BE49-F238E27FC236}">
                <a16:creationId xmlns:a16="http://schemas.microsoft.com/office/drawing/2014/main" id="{4DC06B45-985D-0644-97F5-0562D968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710">
            <a:off x="3947029" y="4165100"/>
            <a:ext cx="1556197" cy="19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in can bug hotel">
            <a:extLst>
              <a:ext uri="{FF2B5EF4-FFF2-40B4-BE49-F238E27FC236}">
                <a16:creationId xmlns:a16="http://schemas.microsoft.com/office/drawing/2014/main" id="{FA04B9A8-A90A-8C4A-8AFD-8E6B2C21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0" y="4754512"/>
            <a:ext cx="1995721" cy="15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hild with a magnifying glass in a forest">
            <a:extLst>
              <a:ext uri="{FF2B5EF4-FFF2-40B4-BE49-F238E27FC236}">
                <a16:creationId xmlns:a16="http://schemas.microsoft.com/office/drawing/2014/main" id="{0C6722FE-E345-1443-8062-5B4955912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070" y="2023962"/>
            <a:ext cx="2072153" cy="13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39"/>
      </a:dk2>
      <a:lt2>
        <a:srgbClr val="E8E2E4"/>
      </a:lt2>
      <a:accent1>
        <a:srgbClr val="46B290"/>
      </a:accent1>
      <a:accent2>
        <a:srgbClr val="3BB15B"/>
      </a:accent2>
      <a:accent3>
        <a:srgbClr val="57B447"/>
      </a:accent3>
      <a:accent4>
        <a:srgbClr val="7BAE3A"/>
      </a:accent4>
      <a:accent5>
        <a:srgbClr val="A3A541"/>
      </a:accent5>
      <a:accent6>
        <a:srgbClr val="B1833B"/>
      </a:accent6>
      <a:hlink>
        <a:srgbClr val="78892D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</TotalTime>
  <Words>558</Words>
  <Application>Microsoft Office PowerPoint</Application>
  <PresentationFormat>Widescreen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Tw Cen MT</vt:lpstr>
      <vt:lpstr>RetrospectVTI</vt:lpstr>
      <vt:lpstr>Primary Forest School</vt:lpstr>
      <vt:lpstr>The important bit for parents and teachers… but you can have a sneak peek at the activities too!</vt:lpstr>
      <vt:lpstr>What will you find?</vt:lpstr>
      <vt:lpstr>Minibeasts Mansion…</vt:lpstr>
      <vt:lpstr>Minibeast Masterpieces!</vt:lpstr>
      <vt:lpstr>Mindfulness Moment</vt:lpstr>
      <vt:lpstr>How did you get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Forest School</dc:title>
  <dc:creator>Blackwood, Ellen</dc:creator>
  <cp:lastModifiedBy>Laura Chesterfield</cp:lastModifiedBy>
  <cp:revision>48</cp:revision>
  <dcterms:created xsi:type="dcterms:W3CDTF">2021-01-14T19:18:41Z</dcterms:created>
  <dcterms:modified xsi:type="dcterms:W3CDTF">2021-02-08T11:18:53Z</dcterms:modified>
</cp:coreProperties>
</file>