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941100"/>
    <a:srgbClr val="FF7E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7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053D-6315-8D46-BAF1-E21D0C7906D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C19B-2194-7048-AAC3-AFCFABE1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C19B-2194-7048-AAC3-AFCFABE1C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4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-nocookie.com/embed/AKx59b5yv1s?autoplay=1&amp;iv_load_policy=3&amp;loop=1&amp;modestbranding=1&amp;playlist=AKx59b5yv1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len.blackwood@primary-forest-school.co.u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dybug on leaf">
            <a:extLst>
              <a:ext uri="{FF2B5EF4-FFF2-40B4-BE49-F238E27FC236}">
                <a16:creationId xmlns:a16="http://schemas.microsoft.com/office/drawing/2014/main" id="{F38271B1-5B42-4047-B6D9-1FE7A0B2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006078"/>
            <a:ext cx="12192000" cy="8108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15DAD-5172-6841-BEB1-297C863B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Primary Forest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4E9-E3AC-FB45-BA92-99287340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Online Learning – minibeasts KS2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777B2C-DA71-8144-A9D9-5EC37E77F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725" y="0"/>
            <a:ext cx="1846275" cy="1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23288-A4E5-554B-8491-83700366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08104"/>
            <a:ext cx="10058400" cy="1073547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 important bit for parents and teachers… but you can have a sneak peek at the activities too!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5FE9B-DBB6-3E4B-BC76-1E07B8957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02395"/>
              </p:ext>
            </p:extLst>
          </p:nvPr>
        </p:nvGraphicFramePr>
        <p:xfrm>
          <a:off x="699735" y="88009"/>
          <a:ext cx="10792496" cy="462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160">
                  <a:extLst>
                    <a:ext uri="{9D8B030D-6E8A-4147-A177-3AD203B41FA5}">
                      <a16:colId xmlns:a16="http://schemas.microsoft.com/office/drawing/2014/main" val="3207827862"/>
                    </a:ext>
                  </a:extLst>
                </a:gridCol>
                <a:gridCol w="3088088">
                  <a:extLst>
                    <a:ext uri="{9D8B030D-6E8A-4147-A177-3AD203B41FA5}">
                      <a16:colId xmlns:a16="http://schemas.microsoft.com/office/drawing/2014/main" val="938983320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val="2315039592"/>
                    </a:ext>
                  </a:extLst>
                </a:gridCol>
                <a:gridCol w="2698124">
                  <a:extLst>
                    <a:ext uri="{9D8B030D-6E8A-4147-A177-3AD203B41FA5}">
                      <a16:colId xmlns:a16="http://schemas.microsoft.com/office/drawing/2014/main" val="594867396"/>
                    </a:ext>
                  </a:extLst>
                </a:gridCol>
              </a:tblGrid>
              <a:tr h="4159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Potential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695079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Skill – Minibeasts Hunting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Bug pot (cleaned yoghurt pot), magnifying glass, outdoor area ideally with logs or stones on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 with harmful plants/ minibeasts, Lifting items, uneven grounds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use investigative and exploratory skills to find and name and classify  minibeasts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38453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Main – Wormery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Large plastic bottle or glass jar, soil and sand, food peelings and dry leaves, worms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Use of sharp-edged items, Contact with harmful plants/ minibeasts, use of internet searching.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understand the process of composting and be able to watch how worms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56772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Extended – Minibeast Masterpieces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Paper/ cardboard, paints, pens, other small objects for textures.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of paint, use of pens on skin/ clothes, getting messy!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incorporate crafts and art into minibeast learning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48344"/>
                  </a:ext>
                </a:extLst>
              </a:tr>
              <a:tr h="1035786">
                <a:tc>
                  <a:txBody>
                    <a:bodyPr/>
                    <a:lstStyle/>
                    <a:p>
                      <a:r>
                        <a:rPr lang="en-US" dirty="0"/>
                        <a:t>Mindfulness – Mad about minibeasts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quiet area to read – indoor or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Sitting somewhere unsafe.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Children to read about their minibeasts and create their own verse.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75170"/>
                  </a:ext>
                </a:extLst>
              </a:tr>
            </a:tbl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69E6311-1DC9-3C49-A2C0-27E2AF98F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find</a:t>
            </a:r>
            <a:r>
              <a:rPr lang="en-US" sz="4800" dirty="0"/>
              <a:t>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220284" y="2030692"/>
            <a:ext cx="2738477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Minibeast Hunting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8229600" y="2030692"/>
            <a:ext cx="374211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Exploring the outdoor space near you can you go on a minibeast hunt?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3150109" y="5403776"/>
            <a:ext cx="490904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an extra challenge can you name all the minibeasts you find and identify their type – insect, arachnids, myriapods, crustaceans?</a:t>
            </a:r>
            <a:endParaRPr lang="en-US" dirty="0"/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1891BA7A-B44C-A94D-9BF2-B5C9FA76F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1299" y="6025016"/>
            <a:ext cx="1340701" cy="8135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536758-9F4C-954E-99B0-172102723B91}"/>
              </a:ext>
            </a:extLst>
          </p:cNvPr>
          <p:cNvSpPr txBox="1"/>
          <p:nvPr/>
        </p:nvSpPr>
        <p:spPr>
          <a:xfrm>
            <a:off x="8229599" y="3367604"/>
            <a:ext cx="374211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You will need to take a pot to collect your bugs in ... Even a clean yoghurt pot or glass jar will do!</a:t>
            </a:r>
          </a:p>
        </p:txBody>
      </p:sp>
      <p:pic>
        <p:nvPicPr>
          <p:cNvPr id="1026" name="Picture 2" descr="Image result for yoghurt pot for bug hunting">
            <a:extLst>
              <a:ext uri="{FF2B5EF4-FFF2-40B4-BE49-F238E27FC236}">
                <a16:creationId xmlns:a16="http://schemas.microsoft.com/office/drawing/2014/main" id="{775A3C90-613B-424D-8A08-B3135041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56" y="5032672"/>
            <a:ext cx="2093496" cy="13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loud Callout 22">
            <a:extLst>
              <a:ext uri="{FF2B5EF4-FFF2-40B4-BE49-F238E27FC236}">
                <a16:creationId xmlns:a16="http://schemas.microsoft.com/office/drawing/2014/main" id="{57AD01E5-6AF8-1B41-9167-55DCF6213FBB}"/>
              </a:ext>
            </a:extLst>
          </p:cNvPr>
          <p:cNvSpPr/>
          <p:nvPr/>
        </p:nvSpPr>
        <p:spPr>
          <a:xfrm>
            <a:off x="8453056" y="77266"/>
            <a:ext cx="3518658" cy="1869430"/>
          </a:xfrm>
          <a:prstGeom prst="cloudCallout">
            <a:avLst>
              <a:gd name="adj1" fmla="val -58030"/>
              <a:gd name="adj2" fmla="val 52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TIP! Have a look under tree stumps and rocks… but remember to put them back too!</a:t>
            </a:r>
          </a:p>
        </p:txBody>
      </p:sp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2839C2B3-972E-314A-8D01-B8BD224F9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110" y="2030692"/>
            <a:ext cx="4909042" cy="3373084"/>
          </a:xfrm>
          <a:prstGeom prst="rect">
            <a:avLst/>
          </a:prstGeom>
        </p:spPr>
      </p:pic>
      <p:pic>
        <p:nvPicPr>
          <p:cNvPr id="33" name="Picture 32" descr="Child with a magnifying glass in a forest">
            <a:extLst>
              <a:ext uri="{FF2B5EF4-FFF2-40B4-BE49-F238E27FC236}">
                <a16:creationId xmlns:a16="http://schemas.microsoft.com/office/drawing/2014/main" id="{66ED41EA-7A5A-6645-98A0-E0E2837BD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14" y="3630443"/>
            <a:ext cx="2738477" cy="18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 animBg="1"/>
      <p:bldP spid="1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Wriggle and wiggle…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105358" y="1966117"/>
            <a:ext cx="8729549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Worms are amazing minibeasts and help us make compost. Can you find any wiggly worms in your garden or outdoors near you?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105358" y="2745510"/>
            <a:ext cx="872954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Using something clear like a plastic bottle or jar, fill it with soil and sand. Then add your food peelings or dead leaves as the top layer.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105358" y="5001737"/>
            <a:ext cx="610991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an extra challenge can you find 5 fantastic facts about worms? Ask a family member, look in a book or search the internet.</a:t>
            </a:r>
            <a:endParaRPr lang="en-US" dirty="0"/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B0FB1552-2F9A-6F46-90E3-F88DB3CEF64E}"/>
              </a:ext>
            </a:extLst>
          </p:cNvPr>
          <p:cNvSpPr/>
          <p:nvPr/>
        </p:nvSpPr>
        <p:spPr>
          <a:xfrm>
            <a:off x="8912628" y="1967712"/>
            <a:ext cx="3277831" cy="1434839"/>
          </a:xfrm>
          <a:prstGeom prst="cloudCallout">
            <a:avLst>
              <a:gd name="adj1" fmla="val -51071"/>
              <a:gd name="adj2" fmla="val 6214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PARENTS TOP TIP! If using cut plastic bottles, tape any sharp edges.</a:t>
            </a:r>
          </a:p>
        </p:txBody>
      </p:sp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BA2E3636-116B-E040-A2B2-B674B3D4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1AA9D56-AE1D-DE4F-91FF-248D36697D5F}"/>
              </a:ext>
            </a:extLst>
          </p:cNvPr>
          <p:cNvSpPr/>
          <p:nvPr/>
        </p:nvSpPr>
        <p:spPr>
          <a:xfrm>
            <a:off x="8834907" y="134642"/>
            <a:ext cx="3153769" cy="1770213"/>
          </a:xfrm>
          <a:prstGeom prst="cloudCallout">
            <a:avLst>
              <a:gd name="adj1" fmla="val -48553"/>
              <a:gd name="adj2" fmla="val 619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Compost is breaking down food peelings and dead leaves into soil.</a:t>
            </a:r>
          </a:p>
        </p:txBody>
      </p:sp>
      <p:pic>
        <p:nvPicPr>
          <p:cNvPr id="1026" name="Picture 2" descr="Image result for womery">
            <a:extLst>
              <a:ext uri="{FF2B5EF4-FFF2-40B4-BE49-F238E27FC236}">
                <a16:creationId xmlns:a16="http://schemas.microsoft.com/office/drawing/2014/main" id="{0233DEA8-64FA-FA43-93AD-066198E76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6"/>
          <a:stretch/>
        </p:blipFill>
        <p:spPr bwMode="auto">
          <a:xfrm>
            <a:off x="6337417" y="3765562"/>
            <a:ext cx="2497490" cy="23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mery">
            <a:extLst>
              <a:ext uri="{FF2B5EF4-FFF2-40B4-BE49-F238E27FC236}">
                <a16:creationId xmlns:a16="http://schemas.microsoft.com/office/drawing/2014/main" id="{28DA9A9E-2A8C-7747-A5FC-5EE271CD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02" y="3741979"/>
            <a:ext cx="3116073" cy="207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89FA4-BD0E-374B-861E-BF8AF45637BC}"/>
              </a:ext>
            </a:extLst>
          </p:cNvPr>
          <p:cNvSpPr txBox="1"/>
          <p:nvPr/>
        </p:nvSpPr>
        <p:spPr>
          <a:xfrm>
            <a:off x="105358" y="3557896"/>
            <a:ext cx="610991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Add your wriggly worms and visit them daily to see what they do. Remember to also keep the soil damp by sprinkling with water everyday and store in a dark cool place.</a:t>
            </a:r>
          </a:p>
        </p:txBody>
      </p:sp>
    </p:spTree>
    <p:extLst>
      <p:ext uri="{BB962C8B-B14F-4D97-AF65-F5344CB8AC3E}">
        <p14:creationId xmlns:p14="http://schemas.microsoft.com/office/powerpoint/2010/main" val="303958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24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Minibeast Masterpieces!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363353" y="1976290"/>
            <a:ext cx="1171549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Time to get creative and make your own minibeasts by only using your fingers! Use a sharpie or pen to draw on the final details once the paint has dried.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363353" y="2845104"/>
            <a:ext cx="4193707" cy="830997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Try mixing your paint to get the </a:t>
            </a:r>
            <a:r>
              <a:rPr lang="en-US" sz="2400" dirty="0" err="1"/>
              <a:t>colours</a:t>
            </a:r>
            <a:r>
              <a:rPr lang="en-US" sz="2400" dirty="0"/>
              <a:t> you need.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9637489" y="3620216"/>
            <a:ext cx="2424537" cy="1938992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an extra challenge can you make habitats for your minibeasts using different objects to get the right texture?</a:t>
            </a:r>
            <a:endParaRPr lang="en-US" dirty="0"/>
          </a:p>
        </p:txBody>
      </p:sp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A65D6C2-7E8B-A045-99B2-E6B6C23C2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  <p:pic>
        <p:nvPicPr>
          <p:cNvPr id="4102" name="Picture 6" descr="Image result for finger painting bugs">
            <a:extLst>
              <a:ext uri="{FF2B5EF4-FFF2-40B4-BE49-F238E27FC236}">
                <a16:creationId xmlns:a16="http://schemas.microsoft.com/office/drawing/2014/main" id="{E5A3D064-9FE6-5C4D-BE3E-A0834DF16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1726"/>
          <a:stretch/>
        </p:blipFill>
        <p:spPr bwMode="auto">
          <a:xfrm>
            <a:off x="4618635" y="2845104"/>
            <a:ext cx="4974100" cy="34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mixing painting">
            <a:extLst>
              <a:ext uri="{FF2B5EF4-FFF2-40B4-BE49-F238E27FC236}">
                <a16:creationId xmlns:a16="http://schemas.microsoft.com/office/drawing/2014/main" id="{821590F1-D182-5F4F-9CDE-73015B9B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7" y="3761893"/>
            <a:ext cx="2586719" cy="25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3E0C-FC8F-B146-ACD2-94EBD61A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25E0-0BC4-9F49-B57F-7FAE11F2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3" y="2108201"/>
            <a:ext cx="2728366" cy="1575157"/>
          </a:xfrm>
          <a:solidFill>
            <a:schemeClr val="tx2">
              <a:lumMod val="90000"/>
              <a:lumOff val="10000"/>
            </a:schemeClr>
          </a:solidFill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Mad about Minibeasts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EEFFE8A-1D4E-8E43-96A1-4599F2736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758" y="6028267"/>
            <a:ext cx="1340701" cy="813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15404-4A13-4640-8D22-C9E27895D52F}"/>
              </a:ext>
            </a:extLst>
          </p:cNvPr>
          <p:cNvSpPr txBox="1"/>
          <p:nvPr/>
        </p:nvSpPr>
        <p:spPr>
          <a:xfrm>
            <a:off x="3051258" y="2108201"/>
            <a:ext cx="5811656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Reading stories is a great mindfulness activity!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85A1ECF1-F528-D74D-9B7B-E2DFCFB6A0CF}"/>
              </a:ext>
            </a:extLst>
          </p:cNvPr>
          <p:cNvSpPr txBox="1"/>
          <p:nvPr/>
        </p:nvSpPr>
        <p:spPr>
          <a:xfrm>
            <a:off x="815492" y="4347850"/>
            <a:ext cx="2728366" cy="156966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Don’t worry if you don’t have the book -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 </a:t>
            </a:r>
            <a:r>
              <a:rPr lang="en-US" sz="2400" dirty="0">
                <a:solidFill>
                  <a:schemeClr val="bg1"/>
                </a:solidFill>
              </a:rPr>
              <a:t>to listen to the story! 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916DB620-DB8F-E24C-8822-8E05345C2A5A}"/>
              </a:ext>
            </a:extLst>
          </p:cNvPr>
          <p:cNvSpPr/>
          <p:nvPr/>
        </p:nvSpPr>
        <p:spPr>
          <a:xfrm>
            <a:off x="8958271" y="40645"/>
            <a:ext cx="3030296" cy="2032000"/>
          </a:xfrm>
          <a:prstGeom prst="cloudCallout">
            <a:avLst>
              <a:gd name="adj1" fmla="val -46758"/>
              <a:gd name="adj2" fmla="val 6693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Which minibeast was your </a:t>
            </a:r>
            <a:r>
              <a:rPr lang="en-US" sz="2400" dirty="0" err="1"/>
              <a:t>favourite</a:t>
            </a:r>
            <a:r>
              <a:rPr lang="en-US" sz="2400" dirty="0"/>
              <a:t>?</a:t>
            </a:r>
          </a:p>
        </p:txBody>
      </p: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F9D9DF51-C300-014B-9120-8E95D5AEBA68}"/>
              </a:ext>
            </a:extLst>
          </p:cNvPr>
          <p:cNvSpPr/>
          <p:nvPr/>
        </p:nvSpPr>
        <p:spPr>
          <a:xfrm>
            <a:off x="9095991" y="2208567"/>
            <a:ext cx="3030296" cy="2032000"/>
          </a:xfrm>
          <a:prstGeom prst="cloudCallout">
            <a:avLst>
              <a:gd name="adj1" fmla="val -44901"/>
              <a:gd name="adj2" fmla="val 60482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did this activity make you feel?</a:t>
            </a:r>
          </a:p>
        </p:txBody>
      </p:sp>
      <p:pic>
        <p:nvPicPr>
          <p:cNvPr id="3074" name="Picture 2" descr="Image result for mad about minibeasts">
            <a:extLst>
              <a:ext uri="{FF2B5EF4-FFF2-40B4-BE49-F238E27FC236}">
                <a16:creationId xmlns:a16="http://schemas.microsoft.com/office/drawing/2014/main" id="{9ED0B203-603F-5245-A17A-4C750367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710">
            <a:off x="4428585" y="2832181"/>
            <a:ext cx="2608922" cy="33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D192D-4D28-CB4C-B970-F7A09B3E47FA}"/>
              </a:ext>
            </a:extLst>
          </p:cNvPr>
          <p:cNvSpPr txBox="1"/>
          <p:nvPr/>
        </p:nvSpPr>
        <p:spPr>
          <a:xfrm>
            <a:off x="7837674" y="4822822"/>
            <a:ext cx="3450656" cy="12003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Can you write your own poetry verse on a mini beast you found?</a:t>
            </a:r>
          </a:p>
        </p:txBody>
      </p:sp>
    </p:spTree>
    <p:extLst>
      <p:ext uri="{BB962C8B-B14F-4D97-AF65-F5344CB8AC3E}">
        <p14:creationId xmlns:p14="http://schemas.microsoft.com/office/powerpoint/2010/main" val="23513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6" grpId="0" animBg="1"/>
      <p:bldP spid="8" grpId="0" animBg="1"/>
      <p:bldP spid="11" grpId="0" animBg="1"/>
      <p:bldP spid="2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16D4-3B02-1147-B512-E5D39A1D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get on?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EB750DB-1D5D-2048-8E28-7DE273F27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264" y="1"/>
            <a:ext cx="3104971" cy="1884144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D84276F4-7A70-4340-BF98-6C7968D34C84}"/>
              </a:ext>
            </a:extLst>
          </p:cNvPr>
          <p:cNvSpPr/>
          <p:nvPr/>
        </p:nvSpPr>
        <p:spPr>
          <a:xfrm>
            <a:off x="1097280" y="2032002"/>
            <a:ext cx="3036838" cy="2823334"/>
          </a:xfrm>
          <a:prstGeom prst="cloudCallout">
            <a:avLst>
              <a:gd name="adj1" fmla="val -65277"/>
              <a:gd name="adj2" fmla="val -4192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was your </a:t>
            </a:r>
            <a:r>
              <a:rPr lang="en-GB" sz="2400" b="1" dirty="0"/>
              <a:t>favourite</a:t>
            </a:r>
            <a:r>
              <a:rPr lang="en-US" sz="2400" b="1" dirty="0"/>
              <a:t> activity?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5E43BC3-CF7B-3C47-AD27-6625B60E1E05}"/>
              </a:ext>
            </a:extLst>
          </p:cNvPr>
          <p:cNvSpPr/>
          <p:nvPr/>
        </p:nvSpPr>
        <p:spPr>
          <a:xfrm>
            <a:off x="6364223" y="2515137"/>
            <a:ext cx="5089633" cy="2942334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Share your feedback by;</a:t>
            </a:r>
          </a:p>
          <a:p>
            <a:r>
              <a:rPr lang="en-US" b="1" dirty="0"/>
              <a:t>Emailing -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ellen.blackwood@primary-forest-school.co.uk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/>
              <a:t>Find us on Facebook or Instagram @</a:t>
            </a:r>
            <a:r>
              <a:rPr lang="en-US" b="1" dirty="0" err="1"/>
              <a:t>PrimaryForestSchools</a:t>
            </a:r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9" name="Picture 2" descr="Image result for mad about minibeasts">
            <a:extLst>
              <a:ext uri="{FF2B5EF4-FFF2-40B4-BE49-F238E27FC236}">
                <a16:creationId xmlns:a16="http://schemas.microsoft.com/office/drawing/2014/main" id="{4DC06B45-985D-0644-97F5-0562D968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710">
            <a:off x="3947029" y="4165100"/>
            <a:ext cx="1556197" cy="19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tin can bug hotel">
            <a:extLst>
              <a:ext uri="{FF2B5EF4-FFF2-40B4-BE49-F238E27FC236}">
                <a16:creationId xmlns:a16="http://schemas.microsoft.com/office/drawing/2014/main" id="{FA04B9A8-A90A-8C4A-8AFD-8E6B2C21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0" y="4754512"/>
            <a:ext cx="1995721" cy="15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finger painting bugs">
            <a:extLst>
              <a:ext uri="{FF2B5EF4-FFF2-40B4-BE49-F238E27FC236}">
                <a16:creationId xmlns:a16="http://schemas.microsoft.com/office/drawing/2014/main" id="{4436D717-C116-8541-BD7C-81C302F7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1726"/>
          <a:stretch/>
        </p:blipFill>
        <p:spPr bwMode="auto">
          <a:xfrm>
            <a:off x="4146837" y="2023962"/>
            <a:ext cx="2230105" cy="15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39"/>
      </a:dk2>
      <a:lt2>
        <a:srgbClr val="E8E2E4"/>
      </a:lt2>
      <a:accent1>
        <a:srgbClr val="46B290"/>
      </a:accent1>
      <a:accent2>
        <a:srgbClr val="3BB15B"/>
      </a:accent2>
      <a:accent3>
        <a:srgbClr val="57B447"/>
      </a:accent3>
      <a:accent4>
        <a:srgbClr val="7BAE3A"/>
      </a:accent4>
      <a:accent5>
        <a:srgbClr val="A3A541"/>
      </a:accent5>
      <a:accent6>
        <a:srgbClr val="B1833B"/>
      </a:accent6>
      <a:hlink>
        <a:srgbClr val="78892D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597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Tw Cen MT</vt:lpstr>
      <vt:lpstr>RetrospectVTI</vt:lpstr>
      <vt:lpstr>Primary Forest School</vt:lpstr>
      <vt:lpstr>The important bit for parents and teachers… but you can have a sneak peek at the activities too!</vt:lpstr>
      <vt:lpstr>What will you find?</vt:lpstr>
      <vt:lpstr>Wriggle and wiggle…</vt:lpstr>
      <vt:lpstr>Minibeast Masterpieces!</vt:lpstr>
      <vt:lpstr>Mindfulness Moment</vt:lpstr>
      <vt:lpstr>How did you get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Forest School</dc:title>
  <dc:creator>Blackwood, Ellen</dc:creator>
  <cp:lastModifiedBy>Laura Chesterfield</cp:lastModifiedBy>
  <cp:revision>51</cp:revision>
  <dcterms:created xsi:type="dcterms:W3CDTF">2021-01-14T19:18:41Z</dcterms:created>
  <dcterms:modified xsi:type="dcterms:W3CDTF">2021-02-08T11:19:25Z</dcterms:modified>
</cp:coreProperties>
</file>