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34" r:id="rId2"/>
    <p:sldId id="551" r:id="rId3"/>
    <p:sldId id="565" r:id="rId4"/>
    <p:sldId id="566" r:id="rId5"/>
    <p:sldId id="552" r:id="rId6"/>
    <p:sldId id="55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7E8FF"/>
    <a:srgbClr val="DCB9FF"/>
    <a:srgbClr val="CC99FF"/>
    <a:srgbClr val="00FF00"/>
    <a:srgbClr val="FFAFFF"/>
    <a:srgbClr val="66FFFF"/>
    <a:srgbClr val="E7E6E6"/>
    <a:srgbClr val="FFCDCD"/>
    <a:srgbClr val="FF9900"/>
    <a:srgbClr val="E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92893" autoAdjust="0"/>
  </p:normalViewPr>
  <p:slideViewPr>
    <p:cSldViewPr snapToGrid="0">
      <p:cViewPr varScale="1">
        <p:scale>
          <a:sx n="67" d="100"/>
          <a:sy n="67" d="100"/>
        </p:scale>
        <p:origin x="10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8751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179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8529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152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1719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3568E-2973-4F2E-A2AC-4FD754165400}"/>
              </a:ext>
            </a:extLst>
          </p:cNvPr>
          <p:cNvSpPr txBox="1"/>
          <p:nvPr/>
        </p:nvSpPr>
        <p:spPr>
          <a:xfrm>
            <a:off x="206476" y="3173095"/>
            <a:ext cx="117495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Block diagrams</a:t>
            </a:r>
          </a:p>
          <a:p>
            <a:pPr algn="ctr"/>
            <a:endParaRPr lang="en-GB" sz="32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</a:t>
            </a:r>
          </a:p>
        </p:txBody>
      </p:sp>
    </p:spTree>
    <p:extLst>
      <p:ext uri="{BB962C8B-B14F-4D97-AF65-F5344CB8AC3E}">
        <p14:creationId xmlns:p14="http://schemas.microsoft.com/office/powerpoint/2010/main" val="914298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89" name="Table 88">
            <a:extLst>
              <a:ext uri="{FF2B5EF4-FFF2-40B4-BE49-F238E27FC236}">
                <a16:creationId xmlns:a16="http://schemas.microsoft.com/office/drawing/2014/main" id="{ADFC9A7D-697F-4942-8393-C13CB6E43FC0}"/>
              </a:ext>
            </a:extLst>
          </p:cNvPr>
          <p:cNvGraphicFramePr>
            <a:graphicFrameLocks noGrp="1"/>
          </p:cNvGraphicFramePr>
          <p:nvPr/>
        </p:nvGraphicFramePr>
        <p:xfrm>
          <a:off x="7106482" y="1618027"/>
          <a:ext cx="4070180" cy="2517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1290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878890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2208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Item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49882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Pencil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49882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Rubber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49882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Ruler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49882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Scissors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7047427" y="4465874"/>
            <a:ext cx="436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1.  Which is the most popular?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99046F4-9A20-4067-92FC-7A25CEBF8CFC}"/>
              </a:ext>
            </a:extLst>
          </p:cNvPr>
          <p:cNvSpPr txBox="1"/>
          <p:nvPr/>
        </p:nvSpPr>
        <p:spPr>
          <a:xfrm>
            <a:off x="7047427" y="5541622"/>
            <a:ext cx="42755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2. Which is the least popular?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2F9E98D-D058-4B2C-9F82-A6D09082200B}"/>
              </a:ext>
            </a:extLst>
          </p:cNvPr>
          <p:cNvSpPr txBox="1"/>
          <p:nvPr/>
        </p:nvSpPr>
        <p:spPr>
          <a:xfrm>
            <a:off x="7433539" y="4944490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Pencil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A4D1A92-AB15-4D43-B221-39D1D8482437}"/>
              </a:ext>
            </a:extLst>
          </p:cNvPr>
          <p:cNvSpPr txBox="1"/>
          <p:nvPr/>
        </p:nvSpPr>
        <p:spPr>
          <a:xfrm>
            <a:off x="7400084" y="6017835"/>
            <a:ext cx="9140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Ruler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8F0A1E-8547-47AA-87F3-A6B4BE3C6C10}"/>
              </a:ext>
            </a:extLst>
          </p:cNvPr>
          <p:cNvGraphicFramePr>
            <a:graphicFrameLocks noGrp="1"/>
          </p:cNvGraphicFramePr>
          <p:nvPr/>
        </p:nvGraphicFramePr>
        <p:xfrm>
          <a:off x="904812" y="600738"/>
          <a:ext cx="180000" cy="5904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">
                  <a:extLst>
                    <a:ext uri="{9D8B030D-6E8A-4147-A177-3AD203B41FA5}">
                      <a16:colId xmlns:a16="http://schemas.microsoft.com/office/drawing/2014/main" val="992559903"/>
                    </a:ext>
                  </a:extLst>
                </a:gridCol>
              </a:tblGrid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812297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317938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36246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377539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87751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433745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46402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99161"/>
                  </a:ext>
                </a:extLst>
              </a:tr>
              <a:tr h="518433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214844"/>
                  </a:ext>
                </a:extLst>
              </a:tr>
              <a:tr h="494346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240954"/>
                  </a:ext>
                </a:extLst>
              </a:tr>
              <a:tr h="744376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137122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E75D2773-3949-47E9-8665-8FC58A1FBF3E}"/>
              </a:ext>
            </a:extLst>
          </p:cNvPr>
          <p:cNvGraphicFramePr>
            <a:graphicFrameLocks noGrp="1"/>
          </p:cNvGraphicFramePr>
          <p:nvPr/>
        </p:nvGraphicFramePr>
        <p:xfrm>
          <a:off x="1078773" y="599092"/>
          <a:ext cx="5527804" cy="5825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51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777066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143443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51965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513841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01532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453583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25396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983447"/>
                  </a:ext>
                </a:extLst>
              </a:tr>
              <a:tr h="518307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8705"/>
                  </a:ext>
                </a:extLst>
              </a:tr>
              <a:tr h="642729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Pencil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Rubber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Ruler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Scissors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30" name="Picture 29">
            <a:extLst>
              <a:ext uri="{FF2B5EF4-FFF2-40B4-BE49-F238E27FC236}">
                <a16:creationId xmlns:a16="http://schemas.microsoft.com/office/drawing/2014/main" id="{9015D663-9ABC-4EFB-A8C5-9F6CBA00107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68" y="5319497"/>
            <a:ext cx="363611" cy="396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2C9A0A0-DA30-49B9-B630-5D1D7E81364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68" y="4806099"/>
            <a:ext cx="363611" cy="396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C118046-4262-49DD-BC33-7EAF6445CAA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68" y="4292700"/>
            <a:ext cx="363611" cy="39600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A609B8B-51D1-4AF6-B140-EFD0D499BF5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68" y="3779301"/>
            <a:ext cx="363611" cy="396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D5D7BE1-7514-4797-A3E4-2CE8A0958DE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968" y="3265902"/>
            <a:ext cx="363611" cy="396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968B5F2-9222-477F-8D87-564531F177D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183" y="5319497"/>
            <a:ext cx="363611" cy="396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60AE217-117C-42D4-A88A-FE10FA48C37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183" y="4797935"/>
            <a:ext cx="363611" cy="396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75AFC24-66FB-4397-9A6E-CFC12E6C784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03" y="5319497"/>
            <a:ext cx="363611" cy="396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EABDFC7-4EBD-4148-85F6-D08E8852324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03" y="4805192"/>
            <a:ext cx="363611" cy="396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F736411-040C-4FDA-9E4E-01707D2965A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03" y="4290886"/>
            <a:ext cx="363611" cy="396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37E316-7A2A-4030-9F4A-9B7C5D5B04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503" y="3776580"/>
            <a:ext cx="363611" cy="396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67C7F80-8EF8-4309-83F0-3D75D82FB54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5319497"/>
            <a:ext cx="363611" cy="396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C9049645-AFCB-4445-8021-CF92DAB1317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4803375"/>
            <a:ext cx="363611" cy="396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B058D990-B185-487D-9E1A-BD10ED7A65B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4287254"/>
            <a:ext cx="363611" cy="396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B143A3D-41B6-49AE-9012-FA281614CA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3771134"/>
            <a:ext cx="363611" cy="396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98FC71C-26B3-4CB7-9973-39F4764B7A8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3255014"/>
            <a:ext cx="363611" cy="396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A40C3A6-66B3-477B-B848-BC6B53753A5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2738894"/>
            <a:ext cx="363611" cy="396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A5CCDF7F-D633-49BE-8EE4-D16D76A11EC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717" y="2222774"/>
            <a:ext cx="363611" cy="39600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844643-F860-4AAA-B25E-C0B916926BC8}"/>
              </a:ext>
            </a:extLst>
          </p:cNvPr>
          <p:cNvGraphicFramePr>
            <a:graphicFrameLocks noGrp="1"/>
          </p:cNvGraphicFramePr>
          <p:nvPr/>
        </p:nvGraphicFramePr>
        <p:xfrm>
          <a:off x="366966" y="323127"/>
          <a:ext cx="648000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365746706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94335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09620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242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38659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72565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54022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02074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0907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46208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67671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3405445"/>
                  </a:ext>
                </a:extLst>
              </a:tr>
            </a:tbl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32C8BF02-B4CE-418C-BC11-41AA9046A214}"/>
              </a:ext>
            </a:extLst>
          </p:cNvPr>
          <p:cNvSpPr txBox="1"/>
          <p:nvPr/>
        </p:nvSpPr>
        <p:spPr>
          <a:xfrm>
            <a:off x="7002542" y="490166"/>
            <a:ext cx="4365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Use the block diagram to complete the table.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3D14307-5A2E-468D-98B6-8C381486C32D}"/>
              </a:ext>
            </a:extLst>
          </p:cNvPr>
          <p:cNvSpPr txBox="1"/>
          <p:nvPr/>
        </p:nvSpPr>
        <p:spPr>
          <a:xfrm>
            <a:off x="9297772" y="2138325"/>
            <a:ext cx="187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8F92DF8-F744-4354-971C-D8F9065024DD}"/>
              </a:ext>
            </a:extLst>
          </p:cNvPr>
          <p:cNvSpPr txBox="1"/>
          <p:nvPr/>
        </p:nvSpPr>
        <p:spPr>
          <a:xfrm>
            <a:off x="9290172" y="2631466"/>
            <a:ext cx="187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35CD05D-A44C-447E-94EF-45642A7396D3}"/>
              </a:ext>
            </a:extLst>
          </p:cNvPr>
          <p:cNvSpPr txBox="1"/>
          <p:nvPr/>
        </p:nvSpPr>
        <p:spPr>
          <a:xfrm>
            <a:off x="9305381" y="3120515"/>
            <a:ext cx="187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C7757C2-04B7-4C39-9EE2-FBA01D4B295A}"/>
              </a:ext>
            </a:extLst>
          </p:cNvPr>
          <p:cNvSpPr txBox="1"/>
          <p:nvPr/>
        </p:nvSpPr>
        <p:spPr>
          <a:xfrm>
            <a:off x="9310758" y="3622396"/>
            <a:ext cx="1878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16933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89" name="Table 88">
            <a:extLst>
              <a:ext uri="{FF2B5EF4-FFF2-40B4-BE49-F238E27FC236}">
                <a16:creationId xmlns:a16="http://schemas.microsoft.com/office/drawing/2014/main" id="{ADFC9A7D-697F-4942-8393-C13CB6E43FC0}"/>
              </a:ext>
            </a:extLst>
          </p:cNvPr>
          <p:cNvGraphicFramePr>
            <a:graphicFrameLocks noGrp="1"/>
          </p:cNvGraphicFramePr>
          <p:nvPr/>
        </p:nvGraphicFramePr>
        <p:xfrm>
          <a:off x="7514104" y="1561311"/>
          <a:ext cx="3834521" cy="2437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417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770104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44708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Item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7010563" y="4221925"/>
            <a:ext cx="4272323" cy="9925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1. How many more dogs than</a:t>
            </a:r>
            <a:b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br>
              <a:rPr lang="en-GB" sz="105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hamsters?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99046F4-9A20-4067-92FC-7A25CEBF8CFC}"/>
              </a:ext>
            </a:extLst>
          </p:cNvPr>
          <p:cNvSpPr txBox="1"/>
          <p:nvPr/>
        </p:nvSpPr>
        <p:spPr>
          <a:xfrm>
            <a:off x="7010563" y="5492358"/>
            <a:ext cx="4790094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2. How many fewer budgies than</a:t>
            </a:r>
            <a:b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    cats?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2F9E98D-D058-4B2C-9F82-A6D09082200B}"/>
              </a:ext>
            </a:extLst>
          </p:cNvPr>
          <p:cNvSpPr txBox="1"/>
          <p:nvPr/>
        </p:nvSpPr>
        <p:spPr>
          <a:xfrm>
            <a:off x="8852526" y="4729756"/>
            <a:ext cx="39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BA4D1A92-AB15-4D43-B221-39D1D8482437}"/>
              </a:ext>
            </a:extLst>
          </p:cNvPr>
          <p:cNvSpPr txBox="1"/>
          <p:nvPr/>
        </p:nvSpPr>
        <p:spPr>
          <a:xfrm>
            <a:off x="8258776" y="5955639"/>
            <a:ext cx="383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471A4E20-6A2E-4D8F-B34E-781CB74130A8}"/>
              </a:ext>
            </a:extLst>
          </p:cNvPr>
          <p:cNvGraphicFramePr>
            <a:graphicFrameLocks noGrp="1"/>
          </p:cNvGraphicFramePr>
          <p:nvPr/>
        </p:nvGraphicFramePr>
        <p:xfrm>
          <a:off x="775394" y="563180"/>
          <a:ext cx="180000" cy="592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">
                  <a:extLst>
                    <a:ext uri="{9D8B030D-6E8A-4147-A177-3AD203B41FA5}">
                      <a16:colId xmlns:a16="http://schemas.microsoft.com/office/drawing/2014/main" val="992559903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8122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31793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3624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377539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8775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433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464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9916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214844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240954"/>
                  </a:ext>
                </a:extLst>
              </a:tr>
              <a:tr h="744328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137122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DDB39C4D-FB44-44EC-98F6-CA0288C9B6AF}"/>
              </a:ext>
            </a:extLst>
          </p:cNvPr>
          <p:cNvGraphicFramePr>
            <a:graphicFrameLocks noGrp="1"/>
          </p:cNvGraphicFramePr>
          <p:nvPr/>
        </p:nvGraphicFramePr>
        <p:xfrm>
          <a:off x="949354" y="567662"/>
          <a:ext cx="5815224" cy="5824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806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1453806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1453806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1453806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777066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143443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51965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513841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01532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453583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25396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983447"/>
                  </a:ext>
                </a:extLst>
              </a:tr>
              <a:tr h="51812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8705"/>
                  </a:ext>
                </a:extLst>
              </a:tr>
              <a:tr h="642505"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Hamster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Budgie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35" name="Picture 34">
            <a:extLst>
              <a:ext uri="{FF2B5EF4-FFF2-40B4-BE49-F238E27FC236}">
                <a16:creationId xmlns:a16="http://schemas.microsoft.com/office/drawing/2014/main" id="{85DCD136-704D-4498-BF0C-318EC79706E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939" y="5287822"/>
            <a:ext cx="363611" cy="396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085F415-3061-4DA4-8883-1C1B8F2C1B4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939" y="4766024"/>
            <a:ext cx="363611" cy="3960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846F9DCD-D559-43E1-84CE-F85EC16357D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939" y="4244227"/>
            <a:ext cx="363611" cy="396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98AF49E-6EB0-4D0F-90C6-DF04EEF43C5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939" y="3722430"/>
            <a:ext cx="363611" cy="39600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1F444BF-B06A-47F8-8A14-4F84D6BB9E8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60" y="5287822"/>
            <a:ext cx="363611" cy="396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5998B0AC-B57A-416B-945F-B71D20B021C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60" y="4770733"/>
            <a:ext cx="363611" cy="3960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54E9803-259C-473F-99FE-341A30186AD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5287822"/>
            <a:ext cx="363611" cy="396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DBF6E8A-E4DC-429F-A496-7324C8D7E79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4769993"/>
            <a:ext cx="363611" cy="39600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430C6834-8EDC-4437-AFD0-CC6E55C533A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4252162"/>
            <a:ext cx="363611" cy="396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5B2D131-97C5-49E9-92A9-CA8CD8E3F57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3734331"/>
            <a:ext cx="363611" cy="3960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9E63454-8B4C-445B-996D-239BD9CA0AA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7" y="5287822"/>
            <a:ext cx="363611" cy="396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93D7A9E-AEF3-457A-8466-1140C2155F1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4770376"/>
            <a:ext cx="363611" cy="396000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9056A12-1D92-4D9A-918E-3F77F331326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4252932"/>
            <a:ext cx="363611" cy="396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B10D2BE-CE67-443D-9D0E-C3CEB0132A9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3735488"/>
            <a:ext cx="363611" cy="396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7D5A1118-B1AF-4848-8BAA-2A9F94A699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3218044"/>
            <a:ext cx="363611" cy="396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28027AC-9C5F-4AB3-8823-B75E2DB170C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2700600"/>
            <a:ext cx="363611" cy="396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6DA253D-1326-4651-A057-D49BD4B796E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8" y="2183156"/>
            <a:ext cx="363611" cy="396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6229139-08AC-44FB-A680-A86AABCEFBE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60" y="4253644"/>
            <a:ext cx="363611" cy="396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124BA12-A26D-4552-BEF8-54FDFAB923C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97" y="1665712"/>
            <a:ext cx="363611" cy="39600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226A4BC-D20C-4E4E-BDB3-F6B2C65B7DD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3216500"/>
            <a:ext cx="363611" cy="39600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BBE79DB-96A6-4E43-95E7-F60BE30ED28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2698669"/>
            <a:ext cx="363611" cy="3960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C6FE31E-FFDC-4DF2-A53F-3184F20D4E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316" y="2180838"/>
            <a:ext cx="363611" cy="396000"/>
          </a:xfrm>
          <a:prstGeom prst="rect">
            <a:avLst/>
          </a:prstGeom>
        </p:spPr>
      </p:pic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943540C8-98FA-475A-8AA5-EEC80BC95CE7}"/>
              </a:ext>
            </a:extLst>
          </p:cNvPr>
          <p:cNvGraphicFramePr>
            <a:graphicFrameLocks noGrp="1"/>
          </p:cNvGraphicFramePr>
          <p:nvPr/>
        </p:nvGraphicFramePr>
        <p:xfrm>
          <a:off x="224516" y="289674"/>
          <a:ext cx="648000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00">
                  <a:extLst>
                    <a:ext uri="{9D8B030D-6E8A-4147-A177-3AD203B41FA5}">
                      <a16:colId xmlns:a16="http://schemas.microsoft.com/office/drawing/2014/main" val="2365746706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94335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09620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24293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38659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72565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54022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02074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0907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46208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67671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0 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3405445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65CFFD4-9250-4046-9726-AB05822379DD}"/>
              </a:ext>
            </a:extLst>
          </p:cNvPr>
          <p:cNvGraphicFramePr>
            <a:graphicFrameLocks noGrp="1"/>
          </p:cNvGraphicFramePr>
          <p:nvPr/>
        </p:nvGraphicFramePr>
        <p:xfrm>
          <a:off x="7514104" y="2015188"/>
          <a:ext cx="3834521" cy="1980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4417">
                  <a:extLst>
                    <a:ext uri="{9D8B030D-6E8A-4147-A177-3AD203B41FA5}">
                      <a16:colId xmlns:a16="http://schemas.microsoft.com/office/drawing/2014/main" val="794719881"/>
                    </a:ext>
                  </a:extLst>
                </a:gridCol>
                <a:gridCol w="1770104">
                  <a:extLst>
                    <a:ext uri="{9D8B030D-6E8A-4147-A177-3AD203B41FA5}">
                      <a16:colId xmlns:a16="http://schemas.microsoft.com/office/drawing/2014/main" val="4000578343"/>
                    </a:ext>
                  </a:extLst>
                </a:gridCol>
              </a:tblGrid>
              <a:tr h="49506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Dog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719721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Cat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573485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Hamster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8445976"/>
                  </a:ext>
                </a:extLst>
              </a:tr>
              <a:tr h="49506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Budgie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rgbClr val="FF0000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7906"/>
                  </a:ext>
                </a:extLst>
              </a:tr>
            </a:tbl>
          </a:graphicData>
        </a:graphic>
      </p:graphicFrame>
      <p:sp>
        <p:nvSpPr>
          <p:cNvPr id="55" name="TextBox 54">
            <a:extLst>
              <a:ext uri="{FF2B5EF4-FFF2-40B4-BE49-F238E27FC236}">
                <a16:creationId xmlns:a16="http://schemas.microsoft.com/office/drawing/2014/main" id="{7C0ABC35-380A-4FA4-9BB8-19F9F69F3F9E}"/>
              </a:ext>
            </a:extLst>
          </p:cNvPr>
          <p:cNvSpPr txBox="1"/>
          <p:nvPr/>
        </p:nvSpPr>
        <p:spPr>
          <a:xfrm>
            <a:off x="6980240" y="534770"/>
            <a:ext cx="4365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 using the block diagram. </a:t>
            </a:r>
          </a:p>
        </p:txBody>
      </p:sp>
    </p:spTree>
    <p:extLst>
      <p:ext uri="{BB962C8B-B14F-4D97-AF65-F5344CB8AC3E}">
        <p14:creationId xmlns:p14="http://schemas.microsoft.com/office/powerpoint/2010/main" val="338628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89" name="Table 88">
            <a:extLst>
              <a:ext uri="{FF2B5EF4-FFF2-40B4-BE49-F238E27FC236}">
                <a16:creationId xmlns:a16="http://schemas.microsoft.com/office/drawing/2014/main" id="{ADFC9A7D-697F-4942-8393-C13CB6E43FC0}"/>
              </a:ext>
            </a:extLst>
          </p:cNvPr>
          <p:cNvGraphicFramePr>
            <a:graphicFrameLocks noGrp="1"/>
          </p:cNvGraphicFramePr>
          <p:nvPr/>
        </p:nvGraphicFramePr>
        <p:xfrm>
          <a:off x="7410408" y="2520175"/>
          <a:ext cx="4054761" cy="3399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2989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871772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63770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Item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6905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Pencil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6905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Rubber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6905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69052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Scissors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sp>
        <p:nvSpPr>
          <p:cNvPr id="90" name="TextBox 89">
            <a:extLst>
              <a:ext uri="{FF2B5EF4-FFF2-40B4-BE49-F238E27FC236}">
                <a16:creationId xmlns:a16="http://schemas.microsoft.com/office/drawing/2014/main" id="{DC80D724-3BAF-444A-9848-1951878EE8EE}"/>
              </a:ext>
            </a:extLst>
          </p:cNvPr>
          <p:cNvSpPr txBox="1"/>
          <p:nvPr/>
        </p:nvSpPr>
        <p:spPr>
          <a:xfrm>
            <a:off x="7310254" y="1113300"/>
            <a:ext cx="42327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block diagram using the table.</a:t>
            </a:r>
          </a:p>
        </p:txBody>
      </p:sp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B0974897-F278-4833-9306-67AFCCDCDCAB}"/>
              </a:ext>
            </a:extLst>
          </p:cNvPr>
          <p:cNvGraphicFramePr>
            <a:graphicFrameLocks noGrp="1"/>
          </p:cNvGraphicFramePr>
          <p:nvPr/>
        </p:nvGraphicFramePr>
        <p:xfrm>
          <a:off x="850451" y="567662"/>
          <a:ext cx="180000" cy="592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">
                  <a:extLst>
                    <a:ext uri="{9D8B030D-6E8A-4147-A177-3AD203B41FA5}">
                      <a16:colId xmlns:a16="http://schemas.microsoft.com/office/drawing/2014/main" val="992559903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8122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31793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3624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377539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8775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433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464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9916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214844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240954"/>
                  </a:ext>
                </a:extLst>
              </a:tr>
              <a:tr h="744328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137122"/>
                  </a:ext>
                </a:extLst>
              </a:tr>
            </a:tbl>
          </a:graphicData>
        </a:graphic>
      </p:graphicFrame>
      <p:graphicFrame>
        <p:nvGraphicFramePr>
          <p:cNvPr id="66" name="Table 65">
            <a:extLst>
              <a:ext uri="{FF2B5EF4-FFF2-40B4-BE49-F238E27FC236}">
                <a16:creationId xmlns:a16="http://schemas.microsoft.com/office/drawing/2014/main" id="{F6B593BF-3FA5-44D4-836E-516EF13382F7}"/>
              </a:ext>
            </a:extLst>
          </p:cNvPr>
          <p:cNvGraphicFramePr>
            <a:graphicFrameLocks noGrp="1"/>
          </p:cNvGraphicFramePr>
          <p:nvPr/>
        </p:nvGraphicFramePr>
        <p:xfrm>
          <a:off x="1023253" y="567662"/>
          <a:ext cx="5723420" cy="5827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855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1430855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1430855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1430855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777066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143443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51965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513841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01532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453583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25396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983447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8705"/>
                  </a:ext>
                </a:extLst>
              </a:tr>
              <a:tr h="642505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Scissors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Rubber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Pencil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graphicFrame>
        <p:nvGraphicFramePr>
          <p:cNvPr id="103" name="Table 102">
            <a:extLst>
              <a:ext uri="{FF2B5EF4-FFF2-40B4-BE49-F238E27FC236}">
                <a16:creationId xmlns:a16="http://schemas.microsoft.com/office/drawing/2014/main" id="{7B0F889E-E362-4DC6-B837-FB1E987D261A}"/>
              </a:ext>
            </a:extLst>
          </p:cNvPr>
          <p:cNvGraphicFramePr>
            <a:graphicFrameLocks noGrp="1"/>
          </p:cNvGraphicFramePr>
          <p:nvPr/>
        </p:nvGraphicFramePr>
        <p:xfrm>
          <a:off x="324147" y="294173"/>
          <a:ext cx="624278" cy="570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278">
                  <a:extLst>
                    <a:ext uri="{9D8B030D-6E8A-4147-A177-3AD203B41FA5}">
                      <a16:colId xmlns:a16="http://schemas.microsoft.com/office/drawing/2014/main" val="2365746706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943353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09620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24293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3865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725650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54022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020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0907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46208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676710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5016775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A0AB56-D5C6-4502-BDE1-3397F58562E5}"/>
              </a:ext>
            </a:extLst>
          </p:cNvPr>
          <p:cNvGraphicFramePr>
            <a:graphicFrameLocks noGrp="1"/>
          </p:cNvGraphicFramePr>
          <p:nvPr/>
        </p:nvGraphicFramePr>
        <p:xfrm>
          <a:off x="1021252" y="1084594"/>
          <a:ext cx="1430855" cy="4666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855">
                  <a:extLst>
                    <a:ext uri="{9D8B030D-6E8A-4147-A177-3AD203B41FA5}">
                      <a16:colId xmlns:a16="http://schemas.microsoft.com/office/drawing/2014/main" val="3585816373"/>
                    </a:ext>
                  </a:extLst>
                </a:gridCol>
              </a:tblGrid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18081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30651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15712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47186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878078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54283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84503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533345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09983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EA47264A-CCA7-4D39-8971-CFD35FA18085}"/>
              </a:ext>
            </a:extLst>
          </p:cNvPr>
          <p:cNvGraphicFramePr>
            <a:graphicFrameLocks noGrp="1"/>
          </p:cNvGraphicFramePr>
          <p:nvPr/>
        </p:nvGraphicFramePr>
        <p:xfrm>
          <a:off x="2446555" y="1084593"/>
          <a:ext cx="1430855" cy="4666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855">
                  <a:extLst>
                    <a:ext uri="{9D8B030D-6E8A-4147-A177-3AD203B41FA5}">
                      <a16:colId xmlns:a16="http://schemas.microsoft.com/office/drawing/2014/main" val="3585816373"/>
                    </a:ext>
                  </a:extLst>
                </a:gridCol>
              </a:tblGrid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18081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30651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15712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47186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878078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54283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84503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533345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09983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30B95FEA-47B9-4BD8-8EF6-9045AF20A331}"/>
              </a:ext>
            </a:extLst>
          </p:cNvPr>
          <p:cNvGraphicFramePr>
            <a:graphicFrameLocks noGrp="1"/>
          </p:cNvGraphicFramePr>
          <p:nvPr/>
        </p:nvGraphicFramePr>
        <p:xfrm>
          <a:off x="3879362" y="1084592"/>
          <a:ext cx="1430855" cy="4666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855">
                  <a:extLst>
                    <a:ext uri="{9D8B030D-6E8A-4147-A177-3AD203B41FA5}">
                      <a16:colId xmlns:a16="http://schemas.microsoft.com/office/drawing/2014/main" val="3585816373"/>
                    </a:ext>
                  </a:extLst>
                </a:gridCol>
              </a:tblGrid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18081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30651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15712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47186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878078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54283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84503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533345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09983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56B931A5-0C61-486F-8454-36C305589065}"/>
              </a:ext>
            </a:extLst>
          </p:cNvPr>
          <p:cNvGraphicFramePr>
            <a:graphicFrameLocks noGrp="1"/>
          </p:cNvGraphicFramePr>
          <p:nvPr/>
        </p:nvGraphicFramePr>
        <p:xfrm>
          <a:off x="5316794" y="1084591"/>
          <a:ext cx="1430855" cy="4666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855">
                  <a:extLst>
                    <a:ext uri="{9D8B030D-6E8A-4147-A177-3AD203B41FA5}">
                      <a16:colId xmlns:a16="http://schemas.microsoft.com/office/drawing/2014/main" val="3585816373"/>
                    </a:ext>
                  </a:extLst>
                </a:gridCol>
              </a:tblGrid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18081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430651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15712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947186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6878078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542834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484503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533345"/>
                  </a:ext>
                </a:extLst>
              </a:tr>
              <a:tr h="518501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D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09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348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102"/>
            <a:ext cx="12191999" cy="699842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9986D7E0-5B7E-4F31-9B3E-8E351BB52DFC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8" name="Teardrop 7">
              <a:extLst>
                <a:ext uri="{FF2B5EF4-FFF2-40B4-BE49-F238E27FC236}">
                  <a16:creationId xmlns:a16="http://schemas.microsoft.com/office/drawing/2014/main" id="{3911E6D1-C199-4483-B4E8-C1CC75323E6A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E55CC1-A0EA-4319-B9C4-7AC546EC106D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FB11FF45-DF65-45A7-9AF5-20C397B9ADDE}"/>
              </a:ext>
            </a:extLst>
          </p:cNvPr>
          <p:cNvGraphicFramePr>
            <a:graphicFrameLocks noGrp="1"/>
          </p:cNvGraphicFramePr>
          <p:nvPr/>
        </p:nvGraphicFramePr>
        <p:xfrm>
          <a:off x="7178455" y="1207049"/>
          <a:ext cx="4312398" cy="2856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1695">
                  <a:extLst>
                    <a:ext uri="{9D8B030D-6E8A-4147-A177-3AD203B41FA5}">
                      <a16:colId xmlns:a16="http://schemas.microsoft.com/office/drawing/2014/main" val="1657918937"/>
                    </a:ext>
                  </a:extLst>
                </a:gridCol>
                <a:gridCol w="1990703">
                  <a:extLst>
                    <a:ext uri="{9D8B030D-6E8A-4147-A177-3AD203B41FA5}">
                      <a16:colId xmlns:a16="http://schemas.microsoft.com/office/drawing/2014/main" val="2147247396"/>
                    </a:ext>
                  </a:extLst>
                </a:gridCol>
              </a:tblGrid>
              <a:tr h="57128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Season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28777"/>
                  </a:ext>
                </a:extLst>
              </a:tr>
              <a:tr h="57128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Spring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882006"/>
                  </a:ext>
                </a:extLst>
              </a:tr>
              <a:tr h="57128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Summer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162734"/>
                  </a:ext>
                </a:extLst>
              </a:tr>
              <a:tr h="57128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Autumn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3775750"/>
                  </a:ext>
                </a:extLst>
              </a:tr>
              <a:tr h="571288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Winter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22787"/>
                  </a:ext>
                </a:extLst>
              </a:tr>
            </a:tbl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6027305D-B584-48B9-90FA-4C5BA0A85D0C}"/>
              </a:ext>
            </a:extLst>
          </p:cNvPr>
          <p:cNvSpPr txBox="1"/>
          <p:nvPr/>
        </p:nvSpPr>
        <p:spPr>
          <a:xfrm>
            <a:off x="7047340" y="4403699"/>
            <a:ext cx="4312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Spot and explain the mistake.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D50BFB-0D5A-4948-A2E3-C56DEFC59BD9}"/>
              </a:ext>
            </a:extLst>
          </p:cNvPr>
          <p:cNvSpPr txBox="1"/>
          <p:nvPr/>
        </p:nvSpPr>
        <p:spPr>
          <a:xfrm>
            <a:off x="7047340" y="5062566"/>
            <a:ext cx="4718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The table shows 6 for winter but the block diagram only shows 5 blocks.</a:t>
            </a:r>
          </a:p>
        </p:txBody>
      </p:sp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D17E9476-CCBF-441A-89E1-8F7282ADA778}"/>
              </a:ext>
            </a:extLst>
          </p:cNvPr>
          <p:cNvGraphicFramePr>
            <a:graphicFrameLocks noGrp="1"/>
          </p:cNvGraphicFramePr>
          <p:nvPr/>
        </p:nvGraphicFramePr>
        <p:xfrm>
          <a:off x="925144" y="627954"/>
          <a:ext cx="180000" cy="592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">
                  <a:extLst>
                    <a:ext uri="{9D8B030D-6E8A-4147-A177-3AD203B41FA5}">
                      <a16:colId xmlns:a16="http://schemas.microsoft.com/office/drawing/2014/main" val="992559903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8122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31793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3624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377539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8775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433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464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9916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214844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240954"/>
                  </a:ext>
                </a:extLst>
              </a:tr>
              <a:tr h="744328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137122"/>
                  </a:ext>
                </a:extLst>
              </a:tr>
            </a:tbl>
          </a:graphicData>
        </a:graphic>
      </p:graphicFrame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51959697-70A3-4AA3-BE7C-604F092D7C4F}"/>
              </a:ext>
            </a:extLst>
          </p:cNvPr>
          <p:cNvGraphicFramePr>
            <a:graphicFrameLocks noGrp="1"/>
          </p:cNvGraphicFramePr>
          <p:nvPr/>
        </p:nvGraphicFramePr>
        <p:xfrm>
          <a:off x="1092992" y="627826"/>
          <a:ext cx="5527804" cy="5824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51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777066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143443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51965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513841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01532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453583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25396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983447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8705"/>
                  </a:ext>
                </a:extLst>
              </a:tr>
              <a:tr h="64254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Spring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Summer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Autumn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Winter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61" name="Picture 60">
            <a:extLst>
              <a:ext uri="{FF2B5EF4-FFF2-40B4-BE49-F238E27FC236}">
                <a16:creationId xmlns:a16="http://schemas.microsoft.com/office/drawing/2014/main" id="{3A29FB88-A4BB-4630-8AFD-F51718B3E22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5348399"/>
            <a:ext cx="363611" cy="3960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8C79C2A7-C75E-4B0F-B862-626193C6D1B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4832329"/>
            <a:ext cx="363611" cy="3960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4916EFD7-E05E-4BC3-A49C-465AF1C98AB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4316257"/>
            <a:ext cx="363611" cy="396000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249DF526-78EB-46FD-9B72-35645C01D7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3800185"/>
            <a:ext cx="363611" cy="396000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0EFE9071-6397-4D58-80E7-2EEC4B498EF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3284113"/>
            <a:ext cx="363611" cy="3960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3455CFDF-6981-47FC-9299-18E9CD8374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2768041"/>
            <a:ext cx="363611" cy="3960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27914F77-6192-44C6-AA11-BAB41BE31ED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2251969"/>
            <a:ext cx="363611" cy="3960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0C93910-864C-487F-9689-8A27BBD4C45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1735897"/>
            <a:ext cx="363611" cy="396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60031D6-6A26-4543-81D3-25D931450AC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035" y="1219825"/>
            <a:ext cx="363611" cy="396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9652964F-15FF-4346-8B55-0935AE12E4F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479" y="5335699"/>
            <a:ext cx="363611" cy="396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E4FAA30E-A8AA-455E-AA93-4C2456EF739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479" y="4819629"/>
            <a:ext cx="363611" cy="396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FE168458-9672-40D7-B03B-C44A1D42FBC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479" y="4303557"/>
            <a:ext cx="363611" cy="396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BFB75CEE-21CE-4E4A-A8E4-850D98DC30E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479" y="3787485"/>
            <a:ext cx="363611" cy="396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4817295E-54D2-4B96-B869-3878871E754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479" y="3271413"/>
            <a:ext cx="363611" cy="396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807BF1B1-82A0-4ABF-9D3D-2142DC15960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59" y="5335699"/>
            <a:ext cx="363611" cy="396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0BAF7C05-36E8-46B2-9615-F8E2DF4E4D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59" y="4819629"/>
            <a:ext cx="363611" cy="396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DA0013B3-92C1-4307-9EE3-C9CC2F5817B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59" y="4303557"/>
            <a:ext cx="363611" cy="396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9AC74556-0EFC-4F47-9990-2B590B2CA3D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059" y="3787485"/>
            <a:ext cx="363611" cy="396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A31D4CD3-B70B-4B4A-A1CC-4EE7E86EC7C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5335699"/>
            <a:ext cx="363611" cy="396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71251A3-348D-4BD4-B11A-85C2B0D44D2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4819629"/>
            <a:ext cx="363611" cy="396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BFE6A199-A808-4D39-80E4-46AB987CED7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4303557"/>
            <a:ext cx="363611" cy="396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059F90D6-6A36-4ECB-982B-93D96D2F04B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3787485"/>
            <a:ext cx="363611" cy="396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97E319D5-F1EB-44E4-B2CA-66F3DED0A50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3271413"/>
            <a:ext cx="363611" cy="396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A00E1EEE-EEDF-4BC8-8855-D1262708054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2755341"/>
            <a:ext cx="363611" cy="396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D8428BE0-FFDB-4F71-A34C-C53A251E24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318" y="2239269"/>
            <a:ext cx="363611" cy="396000"/>
          </a:xfrm>
          <a:prstGeom prst="rect">
            <a:avLst/>
          </a:prstGeom>
        </p:spPr>
      </p:pic>
      <p:graphicFrame>
        <p:nvGraphicFramePr>
          <p:cNvPr id="86" name="Table 85">
            <a:extLst>
              <a:ext uri="{FF2B5EF4-FFF2-40B4-BE49-F238E27FC236}">
                <a16:creationId xmlns:a16="http://schemas.microsoft.com/office/drawing/2014/main" id="{D1E19EEF-A36D-4A0A-9396-7E429811C9CF}"/>
              </a:ext>
            </a:extLst>
          </p:cNvPr>
          <p:cNvGraphicFramePr>
            <a:graphicFrameLocks noGrp="1"/>
          </p:cNvGraphicFramePr>
          <p:nvPr/>
        </p:nvGraphicFramePr>
        <p:xfrm>
          <a:off x="408139" y="335524"/>
          <a:ext cx="624278" cy="570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278">
                  <a:extLst>
                    <a:ext uri="{9D8B030D-6E8A-4147-A177-3AD203B41FA5}">
                      <a16:colId xmlns:a16="http://schemas.microsoft.com/office/drawing/2014/main" val="2365746706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943353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09620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24293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3865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725650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54022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020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0907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46208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676710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7385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42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7" name="Teardrop 6">
            <a:extLst>
              <a:ext uri="{FF2B5EF4-FFF2-40B4-BE49-F238E27FC236}">
                <a16:creationId xmlns:a16="http://schemas.microsoft.com/office/drawing/2014/main" id="{652F1199-809D-4050-A4D1-62EC0A92589D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2DE848-C064-4F52-BB5D-85B55BEA71DA}"/>
              </a:ext>
            </a:extLst>
          </p:cNvPr>
          <p:cNvSpPr txBox="1"/>
          <p:nvPr/>
        </p:nvSpPr>
        <p:spPr>
          <a:xfrm>
            <a:off x="7372942" y="1646446"/>
            <a:ext cx="4020695" cy="9541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Give the block diagram a suitable title.</a:t>
            </a:r>
          </a:p>
        </p:txBody>
      </p:sp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0A202743-88FE-493D-BE80-440215450A66}"/>
              </a:ext>
            </a:extLst>
          </p:cNvPr>
          <p:cNvGraphicFramePr>
            <a:graphicFrameLocks noGrp="1"/>
          </p:cNvGraphicFramePr>
          <p:nvPr/>
        </p:nvGraphicFramePr>
        <p:xfrm>
          <a:off x="1058956" y="621858"/>
          <a:ext cx="180000" cy="5928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00">
                  <a:extLst>
                    <a:ext uri="{9D8B030D-6E8A-4147-A177-3AD203B41FA5}">
                      <a16:colId xmlns:a16="http://schemas.microsoft.com/office/drawing/2014/main" val="992559903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8122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931793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33624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2377539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8775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6433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4464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749916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214844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9240954"/>
                  </a:ext>
                </a:extLst>
              </a:tr>
              <a:tr h="744328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137122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7373555E-EE21-4890-B64B-B8593174F087}"/>
              </a:ext>
            </a:extLst>
          </p:cNvPr>
          <p:cNvGraphicFramePr>
            <a:graphicFrameLocks noGrp="1"/>
          </p:cNvGraphicFramePr>
          <p:nvPr/>
        </p:nvGraphicFramePr>
        <p:xfrm>
          <a:off x="1228171" y="627826"/>
          <a:ext cx="5527804" cy="58241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51">
                  <a:extLst>
                    <a:ext uri="{9D8B030D-6E8A-4147-A177-3AD203B41FA5}">
                      <a16:colId xmlns:a16="http://schemas.microsoft.com/office/drawing/2014/main" val="1778583169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77786122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3899795386"/>
                    </a:ext>
                  </a:extLst>
                </a:gridCol>
                <a:gridCol w="1381951">
                  <a:extLst>
                    <a:ext uri="{9D8B030D-6E8A-4147-A177-3AD203B41FA5}">
                      <a16:colId xmlns:a16="http://schemas.microsoft.com/office/drawing/2014/main" val="1839806510"/>
                    </a:ext>
                  </a:extLst>
                </a:gridCol>
              </a:tblGrid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7637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777066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143443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51965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513841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8601532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5453583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4425396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983447"/>
                  </a:ext>
                </a:extLst>
              </a:tr>
              <a:tr h="376666"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dirty="0">
                        <a:solidFill>
                          <a:schemeClr val="tx1"/>
                        </a:solidFill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8705"/>
                  </a:ext>
                </a:extLst>
              </a:tr>
              <a:tr h="642547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Summer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Autumn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Winter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Spring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018307"/>
                  </a:ext>
                </a:extLst>
              </a:tr>
            </a:tbl>
          </a:graphicData>
        </a:graphic>
      </p:graphicFrame>
      <p:pic>
        <p:nvPicPr>
          <p:cNvPr id="39" name="Picture 38">
            <a:extLst>
              <a:ext uri="{FF2B5EF4-FFF2-40B4-BE49-F238E27FC236}">
                <a16:creationId xmlns:a16="http://schemas.microsoft.com/office/drawing/2014/main" id="{C4ED3502-6BBC-4996-83DA-7CC93BD3F1A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5335699"/>
            <a:ext cx="363611" cy="396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968A04B-BCEC-4B10-A479-92C3B95AE76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4825023"/>
            <a:ext cx="363611" cy="396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9D07D2D4-4F5E-498B-BF79-AE28EA16327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4314346"/>
            <a:ext cx="363611" cy="39600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C3947CC-8080-474F-B798-E49D73FECE3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3803668"/>
            <a:ext cx="363611" cy="3960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1F83C174-8C55-44F3-A864-BCB68BBD7A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3292990"/>
            <a:ext cx="363611" cy="3960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95D371E-FC09-401A-A571-D7AC212253E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2782312"/>
            <a:ext cx="363611" cy="3960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83FFB3C-E92C-43C2-9325-D0684242A5E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2271634"/>
            <a:ext cx="363611" cy="396000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BB31626-8EC9-4096-912C-A86B4D67C42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1725178"/>
            <a:ext cx="363611" cy="3960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5A793A4B-89F2-412A-811B-20CC738819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084" y="1214500"/>
            <a:ext cx="363611" cy="3960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837FE538-ECBF-4F10-BB1F-203F693C000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5335699"/>
            <a:ext cx="363611" cy="39600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5B8FD53-FBFF-4944-92FC-8B417F11EDC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4825023"/>
            <a:ext cx="363611" cy="3960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73F62D2D-9DF2-42F8-8241-9E531B28E0A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4314346"/>
            <a:ext cx="363611" cy="3960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E280F6E4-0A8F-4180-BE06-827B62676E6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3803668"/>
            <a:ext cx="363611" cy="3960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C33F6DC4-14E0-4A24-9174-399FA614822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3292990"/>
            <a:ext cx="363611" cy="3960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3E3C1B88-3C8A-4CAD-BAAA-55A533AF190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2782312"/>
            <a:ext cx="363611" cy="3960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761177B-7AA8-41FD-BD34-59E3941DCEC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572" y="2271634"/>
            <a:ext cx="363611" cy="396000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FB52BB5E-1F12-4E2C-9917-0E05AE935BF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5335699"/>
            <a:ext cx="363611" cy="3960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92C9B4E4-7113-443F-8F61-F59DE51FCF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4825023"/>
            <a:ext cx="363611" cy="39600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6A5542FE-E674-498D-AF15-0ACFB125E55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4314346"/>
            <a:ext cx="363611" cy="396000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65C563F9-66EC-4143-A5E5-DC283C2050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3803668"/>
            <a:ext cx="363611" cy="396000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740733FB-6486-440A-A719-8F5EE736EB4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3292990"/>
            <a:ext cx="363611" cy="396000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525D6E86-1E85-401D-9C55-1E493E1C4EF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2782312"/>
            <a:ext cx="363611" cy="396000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82EACC32-D9C9-4C74-B66D-0583E25EE21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2271634"/>
            <a:ext cx="363611" cy="3960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B8D59B26-30C6-43B1-8C2C-42EF4648051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060" y="1725178"/>
            <a:ext cx="363611" cy="396000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F500F7C9-75D5-4556-9736-B1A14293AD2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48" y="5335699"/>
            <a:ext cx="363611" cy="3960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2B2F4454-7D23-43F7-A322-9A66701F678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48" y="4825023"/>
            <a:ext cx="363611" cy="396000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89A665FF-E360-47C0-9603-DC2E4CE6855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48" y="4314346"/>
            <a:ext cx="363611" cy="3960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5756DDA9-8BE4-4440-B815-A2AF745E9DF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48" y="3803668"/>
            <a:ext cx="363611" cy="396000"/>
          </a:xfrm>
          <a:prstGeom prst="rect">
            <a:avLst/>
          </a:prstGeom>
        </p:spPr>
      </p:pic>
      <p:pic>
        <p:nvPicPr>
          <p:cNvPr id="88" name="Picture 87">
            <a:extLst>
              <a:ext uri="{FF2B5EF4-FFF2-40B4-BE49-F238E27FC236}">
                <a16:creationId xmlns:a16="http://schemas.microsoft.com/office/drawing/2014/main" id="{486367E5-E621-4EF0-B063-D374A8F0268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48" y="3292990"/>
            <a:ext cx="363611" cy="396000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7BCE55D8-2FED-4C19-811B-0E2E62E6588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48" y="2782312"/>
            <a:ext cx="363611" cy="396000"/>
          </a:xfrm>
          <a:prstGeom prst="rect">
            <a:avLst/>
          </a:prstGeom>
        </p:spPr>
      </p:pic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319BCC1B-CF11-40EE-B94B-2756217EDE8B}"/>
              </a:ext>
            </a:extLst>
          </p:cNvPr>
          <p:cNvGraphicFramePr>
            <a:graphicFrameLocks noGrp="1"/>
          </p:cNvGraphicFramePr>
          <p:nvPr/>
        </p:nvGraphicFramePr>
        <p:xfrm>
          <a:off x="512269" y="335524"/>
          <a:ext cx="624278" cy="570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278">
                  <a:extLst>
                    <a:ext uri="{9D8B030D-6E8A-4147-A177-3AD203B41FA5}">
                      <a16:colId xmlns:a16="http://schemas.microsoft.com/office/drawing/2014/main" val="2365746706"/>
                    </a:ext>
                  </a:extLst>
                </a:gridCol>
              </a:tblGrid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943353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6096208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2242931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38659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725650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1540227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3020745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9090702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8462086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1676710"/>
                  </a:ext>
                </a:extLst>
              </a:tr>
              <a:tr h="518400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tx1"/>
                          </a:solidFill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5553454"/>
                  </a:ext>
                </a:extLst>
              </a:tr>
            </a:tbl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60A99623-0E61-47D3-9D4D-160E93DCD036}"/>
              </a:ext>
            </a:extLst>
          </p:cNvPr>
          <p:cNvSpPr txBox="1"/>
          <p:nvPr/>
        </p:nvSpPr>
        <p:spPr>
          <a:xfrm>
            <a:off x="7372942" y="3578144"/>
            <a:ext cx="4020695" cy="18158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Use the block diagram to create your own questions for a partner to solve.</a:t>
            </a:r>
          </a:p>
        </p:txBody>
      </p:sp>
    </p:spTree>
    <p:extLst>
      <p:ext uri="{BB962C8B-B14F-4D97-AF65-F5344CB8AC3E}">
        <p14:creationId xmlns:p14="http://schemas.microsoft.com/office/powerpoint/2010/main" val="4030975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10919</TotalTime>
  <Words>248</Words>
  <Application>Microsoft Office PowerPoint</Application>
  <PresentationFormat>Widescreen</PresentationFormat>
  <Paragraphs>144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2 - PRESENTATION - Statistics - Week 3</dc:title>
  <dc:creator>PRIMARY STARS EDUCATION</dc:creator>
  <cp:lastModifiedBy>Laura.Chesterfield - SCH.171</cp:lastModifiedBy>
  <cp:revision>553</cp:revision>
  <dcterms:created xsi:type="dcterms:W3CDTF">2018-08-10T10:44:35Z</dcterms:created>
  <dcterms:modified xsi:type="dcterms:W3CDTF">2021-02-02T22:08:28Z</dcterms:modified>
</cp:coreProperties>
</file>