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533" r:id="rId2"/>
    <p:sldId id="819" r:id="rId3"/>
    <p:sldId id="816" r:id="rId4"/>
    <p:sldId id="563" r:id="rId5"/>
    <p:sldId id="817" r:id="rId6"/>
    <p:sldId id="818" r:id="rId7"/>
    <p:sldId id="820" r:id="rId8"/>
    <p:sldId id="821" r:id="rId9"/>
    <p:sldId id="822" r:id="rId10"/>
    <p:sldId id="82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FF"/>
    <a:srgbClr val="FFB84F"/>
    <a:srgbClr val="0066FF"/>
    <a:srgbClr val="FFFF66"/>
    <a:srgbClr val="CC00FF"/>
    <a:srgbClr val="CCFFFF"/>
    <a:srgbClr val="FFAFFF"/>
    <a:srgbClr val="FFFFCC"/>
    <a:srgbClr val="CCFF99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48" autoAdjust="0"/>
    <p:restoredTop sz="96404" autoAdjust="0"/>
  </p:normalViewPr>
  <p:slideViewPr>
    <p:cSldViewPr snapToGrid="0">
      <p:cViewPr varScale="1">
        <p:scale>
          <a:sx n="68" d="100"/>
          <a:sy n="68" d="100"/>
        </p:scale>
        <p:origin x="127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781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57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0592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03364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9072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1083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7134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1431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7363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02/02/2021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28550" y="192900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13568E-2973-4F2E-A2AC-4FD75416540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One more, one less</a:t>
            </a:r>
            <a:endParaRPr lang="en-GB" sz="11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94110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BBE336A-7C7F-4025-B61D-0F3FD0491E30}"/>
              </a:ext>
            </a:extLst>
          </p:cNvPr>
          <p:cNvSpPr/>
          <p:nvPr/>
        </p:nvSpPr>
        <p:spPr>
          <a:xfrm>
            <a:off x="1543706" y="1037970"/>
            <a:ext cx="9104585" cy="1050325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One more than 56 is one less than 57.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DAA1C6-0D27-41B9-B41E-F3F3FAABCA16}"/>
              </a:ext>
            </a:extLst>
          </p:cNvPr>
          <p:cNvSpPr txBox="1"/>
          <p:nvPr/>
        </p:nvSpPr>
        <p:spPr>
          <a:xfrm>
            <a:off x="407939" y="2893375"/>
            <a:ext cx="100987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True or False?</a:t>
            </a:r>
            <a:b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how you know.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8A365F-AB21-43E7-B217-BECB0A5278CE}"/>
              </a:ext>
            </a:extLst>
          </p:cNvPr>
          <p:cNvSpPr txBox="1"/>
          <p:nvPr/>
        </p:nvSpPr>
        <p:spPr>
          <a:xfrm>
            <a:off x="-2869833" y="4250370"/>
            <a:ext cx="10098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188E8CE-5C7C-4B05-A713-DBEA0A4A9636}"/>
              </a:ext>
            </a:extLst>
          </p:cNvPr>
          <p:cNvGrpSpPr/>
          <p:nvPr/>
        </p:nvGrpSpPr>
        <p:grpSpPr>
          <a:xfrm>
            <a:off x="10827548" y="-20453"/>
            <a:ext cx="1364451" cy="711954"/>
            <a:chOff x="10827548" y="-20453"/>
            <a:chExt cx="1364451" cy="711954"/>
          </a:xfrm>
        </p:grpSpPr>
        <p:sp>
          <p:nvSpPr>
            <p:cNvPr id="21" name="Teardrop 20">
              <a:extLst>
                <a:ext uri="{FF2B5EF4-FFF2-40B4-BE49-F238E27FC236}">
                  <a16:creationId xmlns:a16="http://schemas.microsoft.com/office/drawing/2014/main" id="{4CE400C4-6EBB-40FD-9235-0DCBCA183C52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FCD0C46-11EA-4B62-95DA-00A436E3BC24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055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2" y="335524"/>
            <a:ext cx="100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32FEB6-01F2-4158-BFF3-583DDE6161F4}"/>
              </a:ext>
            </a:extLst>
          </p:cNvPr>
          <p:cNvSpPr txBox="1"/>
          <p:nvPr/>
        </p:nvSpPr>
        <p:spPr>
          <a:xfrm>
            <a:off x="6254705" y="2665093"/>
            <a:ext cx="53495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more than _______ is _______.</a:t>
            </a:r>
          </a:p>
          <a:p>
            <a:pPr algn="ctr"/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less than _______ is _______.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3DD510D-A2BE-43F8-8315-068063658B63}"/>
              </a:ext>
            </a:extLst>
          </p:cNvPr>
          <p:cNvGraphicFramePr>
            <a:graphicFrameLocks noGrp="1"/>
          </p:cNvGraphicFramePr>
          <p:nvPr/>
        </p:nvGraphicFramePr>
        <p:xfrm>
          <a:off x="1090607" y="4924733"/>
          <a:ext cx="453600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00">
                  <a:extLst>
                    <a:ext uri="{9D8B030D-6E8A-4147-A177-3AD203B41FA5}">
                      <a16:colId xmlns:a16="http://schemas.microsoft.com/office/drawing/2014/main" val="1741788538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980993464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2634373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599353"/>
                  </a:ext>
                </a:extLst>
              </a:tr>
            </a:tbl>
          </a:graphicData>
        </a:graphic>
      </p:graphicFrame>
      <p:sp>
        <p:nvSpPr>
          <p:cNvPr id="3" name="Arc 2">
            <a:extLst>
              <a:ext uri="{FF2B5EF4-FFF2-40B4-BE49-F238E27FC236}">
                <a16:creationId xmlns:a16="http://schemas.microsoft.com/office/drawing/2014/main" id="{441B4125-4667-4F41-A6F2-A211F11C6F84}"/>
              </a:ext>
            </a:extLst>
          </p:cNvPr>
          <p:cNvSpPr/>
          <p:nvPr/>
        </p:nvSpPr>
        <p:spPr>
          <a:xfrm>
            <a:off x="1862599" y="4466334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3271A2B-1634-49FD-9753-C026B0832249}"/>
              </a:ext>
            </a:extLst>
          </p:cNvPr>
          <p:cNvSpPr/>
          <p:nvPr/>
        </p:nvSpPr>
        <p:spPr>
          <a:xfrm>
            <a:off x="3358606" y="4451330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589059-1332-4630-A198-6DBE0E078CAB}"/>
              </a:ext>
            </a:extLst>
          </p:cNvPr>
          <p:cNvSpPr txBox="1"/>
          <p:nvPr/>
        </p:nvSpPr>
        <p:spPr>
          <a:xfrm>
            <a:off x="2601179" y="4992344"/>
            <a:ext cx="151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287275-CF7E-4017-8EC1-322358F44014}"/>
              </a:ext>
            </a:extLst>
          </p:cNvPr>
          <p:cNvSpPr txBox="1"/>
          <p:nvPr/>
        </p:nvSpPr>
        <p:spPr>
          <a:xfrm>
            <a:off x="8873412" y="2571771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90F9BB-EF47-4789-B45E-BB96DFC3F196}"/>
              </a:ext>
            </a:extLst>
          </p:cNvPr>
          <p:cNvSpPr txBox="1"/>
          <p:nvPr/>
        </p:nvSpPr>
        <p:spPr>
          <a:xfrm>
            <a:off x="8747706" y="3441613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45F898-CE17-4610-A755-A77B646FAD37}"/>
              </a:ext>
            </a:extLst>
          </p:cNvPr>
          <p:cNvSpPr txBox="1"/>
          <p:nvPr/>
        </p:nvSpPr>
        <p:spPr>
          <a:xfrm>
            <a:off x="2231992" y="4464688"/>
            <a:ext cx="757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less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030E80-64F0-48C1-9D46-396C47F4E717}"/>
              </a:ext>
            </a:extLst>
          </p:cNvPr>
          <p:cNvSpPr txBox="1"/>
          <p:nvPr/>
        </p:nvSpPr>
        <p:spPr>
          <a:xfrm>
            <a:off x="3688589" y="4464688"/>
            <a:ext cx="854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more</a:t>
            </a:r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40118FE0-5232-415F-9A11-A59E3CC25696}"/>
              </a:ext>
            </a:extLst>
          </p:cNvPr>
          <p:cNvGrpSpPr/>
          <p:nvPr/>
        </p:nvGrpSpPr>
        <p:grpSpPr>
          <a:xfrm>
            <a:off x="1066466" y="1995699"/>
            <a:ext cx="4536000" cy="238449"/>
            <a:chOff x="3594468" y="4495614"/>
            <a:chExt cx="2112214" cy="108000"/>
          </a:xfrm>
        </p:grpSpPr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2D258CF2-E2B0-4EDA-84A3-BA8C24D778B5}"/>
                </a:ext>
              </a:extLst>
            </p:cNvPr>
            <p:cNvSpPr/>
            <p:nvPr/>
          </p:nvSpPr>
          <p:spPr>
            <a:xfrm flipV="1">
              <a:off x="359446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C2BBD66D-CBA3-465A-9A2A-FE705B636B0C}"/>
                </a:ext>
              </a:extLst>
            </p:cNvPr>
            <p:cNvSpPr/>
            <p:nvPr/>
          </p:nvSpPr>
          <p:spPr>
            <a:xfrm flipV="1">
              <a:off x="3699989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67794054-BEA5-4E97-9D78-B25C6332FD10}"/>
                </a:ext>
              </a:extLst>
            </p:cNvPr>
            <p:cNvSpPr/>
            <p:nvPr/>
          </p:nvSpPr>
          <p:spPr>
            <a:xfrm flipV="1">
              <a:off x="380550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2869FD98-C480-45CE-9776-5C338D61BB69}"/>
                </a:ext>
              </a:extLst>
            </p:cNvPr>
            <p:cNvSpPr/>
            <p:nvPr/>
          </p:nvSpPr>
          <p:spPr>
            <a:xfrm flipV="1">
              <a:off x="391102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D5F2EF60-EACA-4789-A276-716F31EA89C9}"/>
                </a:ext>
              </a:extLst>
            </p:cNvPr>
            <p:cNvSpPr/>
            <p:nvPr/>
          </p:nvSpPr>
          <p:spPr>
            <a:xfrm flipV="1">
              <a:off x="401654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0B0F52D1-C3CC-4710-9392-FDDE98745F31}"/>
                </a:ext>
              </a:extLst>
            </p:cNvPr>
            <p:cNvSpPr/>
            <p:nvPr/>
          </p:nvSpPr>
          <p:spPr>
            <a:xfrm flipV="1">
              <a:off x="412206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C480DAA9-063F-4245-9424-9E6500732F0D}"/>
                </a:ext>
              </a:extLst>
            </p:cNvPr>
            <p:cNvSpPr/>
            <p:nvPr/>
          </p:nvSpPr>
          <p:spPr>
            <a:xfrm flipV="1">
              <a:off x="422758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55824DCD-A923-453A-AA1D-43FABE1FBE5E}"/>
                </a:ext>
              </a:extLst>
            </p:cNvPr>
            <p:cNvSpPr/>
            <p:nvPr/>
          </p:nvSpPr>
          <p:spPr>
            <a:xfrm flipV="1">
              <a:off x="433310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1E1C5A38-1252-4A39-AFF8-064678ECB22E}"/>
                </a:ext>
              </a:extLst>
            </p:cNvPr>
            <p:cNvSpPr/>
            <p:nvPr/>
          </p:nvSpPr>
          <p:spPr>
            <a:xfrm flipV="1">
              <a:off x="443862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07CCCADD-21FA-47FF-A5EF-6CF5357E101D}"/>
                </a:ext>
              </a:extLst>
            </p:cNvPr>
            <p:cNvSpPr/>
            <p:nvPr/>
          </p:nvSpPr>
          <p:spPr>
            <a:xfrm flipV="1">
              <a:off x="454414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FE8FBFB3-2082-4076-B6D6-2FE5A790EDDB}"/>
                </a:ext>
              </a:extLst>
            </p:cNvPr>
            <p:cNvSpPr/>
            <p:nvPr/>
          </p:nvSpPr>
          <p:spPr>
            <a:xfrm flipV="1">
              <a:off x="46496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FF0DAA64-79E9-4290-B193-A3DD0F1E4CBE}"/>
                </a:ext>
              </a:extLst>
            </p:cNvPr>
            <p:cNvSpPr/>
            <p:nvPr/>
          </p:nvSpPr>
          <p:spPr>
            <a:xfrm flipV="1">
              <a:off x="47551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54A34E5D-7416-4093-81AA-57BA37943270}"/>
                </a:ext>
              </a:extLst>
            </p:cNvPr>
            <p:cNvSpPr/>
            <p:nvPr/>
          </p:nvSpPr>
          <p:spPr>
            <a:xfrm flipV="1">
              <a:off x="48607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1074D431-F272-45DC-A71C-5D0749A0DE94}"/>
                </a:ext>
              </a:extLst>
            </p:cNvPr>
            <p:cNvSpPr/>
            <p:nvPr/>
          </p:nvSpPr>
          <p:spPr>
            <a:xfrm flipV="1">
              <a:off x="49662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EEE7F279-A54B-4BC9-A189-B9AED675CCFA}"/>
                </a:ext>
              </a:extLst>
            </p:cNvPr>
            <p:cNvSpPr/>
            <p:nvPr/>
          </p:nvSpPr>
          <p:spPr>
            <a:xfrm flipV="1">
              <a:off x="507174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1B453D28-12A4-4575-99AF-96633399094C}"/>
                </a:ext>
              </a:extLst>
            </p:cNvPr>
            <p:cNvSpPr/>
            <p:nvPr/>
          </p:nvSpPr>
          <p:spPr>
            <a:xfrm flipV="1">
              <a:off x="51772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7ADC76A8-1137-4886-9584-15CD265B1195}"/>
                </a:ext>
              </a:extLst>
            </p:cNvPr>
            <p:cNvSpPr/>
            <p:nvPr/>
          </p:nvSpPr>
          <p:spPr>
            <a:xfrm flipV="1">
              <a:off x="52827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9807828B-8BBB-496C-AA34-E0E1F194BFE1}"/>
                </a:ext>
              </a:extLst>
            </p:cNvPr>
            <p:cNvSpPr/>
            <p:nvPr/>
          </p:nvSpPr>
          <p:spPr>
            <a:xfrm flipV="1">
              <a:off x="53883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66AB9D63-9624-4252-BEB1-E338FE8ABFE5}"/>
                </a:ext>
              </a:extLst>
            </p:cNvPr>
            <p:cNvSpPr/>
            <p:nvPr/>
          </p:nvSpPr>
          <p:spPr>
            <a:xfrm flipV="1">
              <a:off x="54938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0CA6634D-2372-4DAC-85B5-A8470E479B32}"/>
                </a:ext>
              </a:extLst>
            </p:cNvPr>
            <p:cNvSpPr/>
            <p:nvPr/>
          </p:nvSpPr>
          <p:spPr>
            <a:xfrm flipV="1">
              <a:off x="5599346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80D5AE61-FD86-46F0-9E1D-54B74E0BA244}"/>
              </a:ext>
            </a:extLst>
          </p:cNvPr>
          <p:cNvGrpSpPr/>
          <p:nvPr/>
        </p:nvGrpSpPr>
        <p:grpSpPr>
          <a:xfrm>
            <a:off x="1066466" y="2693930"/>
            <a:ext cx="4536000" cy="238449"/>
            <a:chOff x="3594468" y="4495614"/>
            <a:chExt cx="2112214" cy="108000"/>
          </a:xfrm>
        </p:grpSpPr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FDC3B3E6-A64D-4A23-94D6-427E092048F3}"/>
                </a:ext>
              </a:extLst>
            </p:cNvPr>
            <p:cNvSpPr/>
            <p:nvPr/>
          </p:nvSpPr>
          <p:spPr>
            <a:xfrm flipV="1">
              <a:off x="359446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A2BEEE4B-FB4C-479B-9350-3318B1405184}"/>
                </a:ext>
              </a:extLst>
            </p:cNvPr>
            <p:cNvSpPr/>
            <p:nvPr/>
          </p:nvSpPr>
          <p:spPr>
            <a:xfrm flipV="1">
              <a:off x="3699989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00A8C917-7842-4F3D-AB2D-D424F25DC5E1}"/>
                </a:ext>
              </a:extLst>
            </p:cNvPr>
            <p:cNvSpPr/>
            <p:nvPr/>
          </p:nvSpPr>
          <p:spPr>
            <a:xfrm flipV="1">
              <a:off x="380550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8F2D488C-BEC0-442C-9CD2-D453E423335E}"/>
                </a:ext>
              </a:extLst>
            </p:cNvPr>
            <p:cNvSpPr/>
            <p:nvPr/>
          </p:nvSpPr>
          <p:spPr>
            <a:xfrm flipV="1">
              <a:off x="391102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DFB2CF3C-3986-49A5-9B57-7C5C8289AC11}"/>
                </a:ext>
              </a:extLst>
            </p:cNvPr>
            <p:cNvSpPr/>
            <p:nvPr/>
          </p:nvSpPr>
          <p:spPr>
            <a:xfrm flipV="1">
              <a:off x="401654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9D7705E4-B9A2-4003-8035-5F2CCD01E518}"/>
                </a:ext>
              </a:extLst>
            </p:cNvPr>
            <p:cNvSpPr/>
            <p:nvPr/>
          </p:nvSpPr>
          <p:spPr>
            <a:xfrm flipV="1">
              <a:off x="412206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B943395D-5A59-49AF-A9AA-CEAE380B2732}"/>
                </a:ext>
              </a:extLst>
            </p:cNvPr>
            <p:cNvSpPr/>
            <p:nvPr/>
          </p:nvSpPr>
          <p:spPr>
            <a:xfrm flipV="1">
              <a:off x="422758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0798CE3C-218C-4F35-85F2-0153A34569E3}"/>
                </a:ext>
              </a:extLst>
            </p:cNvPr>
            <p:cNvSpPr/>
            <p:nvPr/>
          </p:nvSpPr>
          <p:spPr>
            <a:xfrm flipV="1">
              <a:off x="433310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516F5FB7-C553-43FA-944B-0EE242D3CBBA}"/>
                </a:ext>
              </a:extLst>
            </p:cNvPr>
            <p:cNvSpPr/>
            <p:nvPr/>
          </p:nvSpPr>
          <p:spPr>
            <a:xfrm flipV="1">
              <a:off x="443862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D7ADEFFE-866F-48CB-BA79-33BA49199749}"/>
                </a:ext>
              </a:extLst>
            </p:cNvPr>
            <p:cNvSpPr/>
            <p:nvPr/>
          </p:nvSpPr>
          <p:spPr>
            <a:xfrm flipV="1">
              <a:off x="454414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D3E56A9A-23EE-4090-A0DC-B54FC275ED48}"/>
                </a:ext>
              </a:extLst>
            </p:cNvPr>
            <p:cNvSpPr/>
            <p:nvPr/>
          </p:nvSpPr>
          <p:spPr>
            <a:xfrm flipV="1">
              <a:off x="46496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E83FC558-7469-49D5-B54D-EBAFCE22DC8B}"/>
                </a:ext>
              </a:extLst>
            </p:cNvPr>
            <p:cNvSpPr/>
            <p:nvPr/>
          </p:nvSpPr>
          <p:spPr>
            <a:xfrm flipV="1">
              <a:off x="47551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3D66670C-8A53-4F34-BDA1-51DE0CA30B7F}"/>
                </a:ext>
              </a:extLst>
            </p:cNvPr>
            <p:cNvSpPr/>
            <p:nvPr/>
          </p:nvSpPr>
          <p:spPr>
            <a:xfrm flipV="1">
              <a:off x="48607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76BACA59-91BF-4451-A32B-094741690F02}"/>
                </a:ext>
              </a:extLst>
            </p:cNvPr>
            <p:cNvSpPr/>
            <p:nvPr/>
          </p:nvSpPr>
          <p:spPr>
            <a:xfrm flipV="1">
              <a:off x="49662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C9DE7404-8B22-429C-B5B4-C7625986CFC0}"/>
                </a:ext>
              </a:extLst>
            </p:cNvPr>
            <p:cNvSpPr/>
            <p:nvPr/>
          </p:nvSpPr>
          <p:spPr>
            <a:xfrm flipV="1">
              <a:off x="507174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A753B333-5757-495B-B42F-07F4602E4346}"/>
                </a:ext>
              </a:extLst>
            </p:cNvPr>
            <p:cNvSpPr/>
            <p:nvPr/>
          </p:nvSpPr>
          <p:spPr>
            <a:xfrm flipV="1">
              <a:off x="51772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D6B20BAA-43B0-4DA6-9DDB-B36E5C5E5ADC}"/>
                </a:ext>
              </a:extLst>
            </p:cNvPr>
            <p:cNvSpPr/>
            <p:nvPr/>
          </p:nvSpPr>
          <p:spPr>
            <a:xfrm flipV="1">
              <a:off x="52827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8CC1C425-7F7E-44B9-95E5-6F4CCCF01B09}"/>
                </a:ext>
              </a:extLst>
            </p:cNvPr>
            <p:cNvSpPr/>
            <p:nvPr/>
          </p:nvSpPr>
          <p:spPr>
            <a:xfrm flipV="1">
              <a:off x="53883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A8E80D89-836F-4F07-B046-D244949640D0}"/>
                </a:ext>
              </a:extLst>
            </p:cNvPr>
            <p:cNvSpPr/>
            <p:nvPr/>
          </p:nvSpPr>
          <p:spPr>
            <a:xfrm flipV="1">
              <a:off x="54938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2CAA3A0C-CD39-4461-8EA5-63DD684E74EE}"/>
                </a:ext>
              </a:extLst>
            </p:cNvPr>
            <p:cNvSpPr/>
            <p:nvPr/>
          </p:nvSpPr>
          <p:spPr>
            <a:xfrm flipV="1">
              <a:off x="5599346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2" name="Group 241">
            <a:extLst>
              <a:ext uri="{FF2B5EF4-FFF2-40B4-BE49-F238E27FC236}">
                <a16:creationId xmlns:a16="http://schemas.microsoft.com/office/drawing/2014/main" id="{7F5C7767-1D6B-496D-8345-E312958242E9}"/>
              </a:ext>
            </a:extLst>
          </p:cNvPr>
          <p:cNvGrpSpPr/>
          <p:nvPr/>
        </p:nvGrpSpPr>
        <p:grpSpPr>
          <a:xfrm>
            <a:off x="1066467" y="3438277"/>
            <a:ext cx="3629582" cy="238449"/>
            <a:chOff x="3594468" y="4495614"/>
            <a:chExt cx="1690135" cy="108000"/>
          </a:xfrm>
        </p:grpSpPr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05EA1735-2391-4F46-98FA-4BFB593A74C8}"/>
                </a:ext>
              </a:extLst>
            </p:cNvPr>
            <p:cNvSpPr/>
            <p:nvPr/>
          </p:nvSpPr>
          <p:spPr>
            <a:xfrm flipV="1">
              <a:off x="359446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E1D92783-1F12-41E6-B317-D2E363BFA4D9}"/>
                </a:ext>
              </a:extLst>
            </p:cNvPr>
            <p:cNvSpPr/>
            <p:nvPr/>
          </p:nvSpPr>
          <p:spPr>
            <a:xfrm flipV="1">
              <a:off x="3699989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7DBAFF2D-6B51-447D-9C73-3635289EE820}"/>
                </a:ext>
              </a:extLst>
            </p:cNvPr>
            <p:cNvSpPr/>
            <p:nvPr/>
          </p:nvSpPr>
          <p:spPr>
            <a:xfrm flipV="1">
              <a:off x="380550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67BE211C-6E2A-4BCD-B65E-477CEF7821D5}"/>
                </a:ext>
              </a:extLst>
            </p:cNvPr>
            <p:cNvSpPr/>
            <p:nvPr/>
          </p:nvSpPr>
          <p:spPr>
            <a:xfrm flipV="1">
              <a:off x="391102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51F716DB-5555-4B0F-A46D-BC3BFB11B80F}"/>
                </a:ext>
              </a:extLst>
            </p:cNvPr>
            <p:cNvSpPr/>
            <p:nvPr/>
          </p:nvSpPr>
          <p:spPr>
            <a:xfrm flipV="1">
              <a:off x="401654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30D72AFE-BDFB-45E0-9812-5EA25F52FBC3}"/>
                </a:ext>
              </a:extLst>
            </p:cNvPr>
            <p:cNvSpPr/>
            <p:nvPr/>
          </p:nvSpPr>
          <p:spPr>
            <a:xfrm flipV="1">
              <a:off x="412206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A55CDD9B-73C1-4F91-B3F1-453015BAB59E}"/>
                </a:ext>
              </a:extLst>
            </p:cNvPr>
            <p:cNvSpPr/>
            <p:nvPr/>
          </p:nvSpPr>
          <p:spPr>
            <a:xfrm flipV="1">
              <a:off x="422758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93F3A945-AC13-4B86-8CF8-D2C9A0F99F3B}"/>
                </a:ext>
              </a:extLst>
            </p:cNvPr>
            <p:cNvSpPr/>
            <p:nvPr/>
          </p:nvSpPr>
          <p:spPr>
            <a:xfrm flipV="1">
              <a:off x="433310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77B17EFF-92B4-4339-B316-93BD5F0210F8}"/>
                </a:ext>
              </a:extLst>
            </p:cNvPr>
            <p:cNvSpPr/>
            <p:nvPr/>
          </p:nvSpPr>
          <p:spPr>
            <a:xfrm flipV="1">
              <a:off x="443862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403D17F9-F4BA-46E1-84F2-D27447E40D92}"/>
                </a:ext>
              </a:extLst>
            </p:cNvPr>
            <p:cNvSpPr/>
            <p:nvPr/>
          </p:nvSpPr>
          <p:spPr>
            <a:xfrm flipV="1">
              <a:off x="454414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2C7E341B-85C3-4B76-B040-5656D2DB2128}"/>
                </a:ext>
              </a:extLst>
            </p:cNvPr>
            <p:cNvSpPr/>
            <p:nvPr/>
          </p:nvSpPr>
          <p:spPr>
            <a:xfrm flipV="1">
              <a:off x="46496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D6F58E5D-3BDE-4714-8B4E-A283E1A876EF}"/>
                </a:ext>
              </a:extLst>
            </p:cNvPr>
            <p:cNvSpPr/>
            <p:nvPr/>
          </p:nvSpPr>
          <p:spPr>
            <a:xfrm flipV="1">
              <a:off x="47551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5" name="Oval 254">
              <a:extLst>
                <a:ext uri="{FF2B5EF4-FFF2-40B4-BE49-F238E27FC236}">
                  <a16:creationId xmlns:a16="http://schemas.microsoft.com/office/drawing/2014/main" id="{C3CF25CC-139D-4A3D-B50D-BF808F6A8E31}"/>
                </a:ext>
              </a:extLst>
            </p:cNvPr>
            <p:cNvSpPr/>
            <p:nvPr/>
          </p:nvSpPr>
          <p:spPr>
            <a:xfrm flipV="1">
              <a:off x="48607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6" name="Oval 255">
              <a:extLst>
                <a:ext uri="{FF2B5EF4-FFF2-40B4-BE49-F238E27FC236}">
                  <a16:creationId xmlns:a16="http://schemas.microsoft.com/office/drawing/2014/main" id="{A6F36A20-F07E-4252-BB82-7AAB5F458E40}"/>
                </a:ext>
              </a:extLst>
            </p:cNvPr>
            <p:cNvSpPr/>
            <p:nvPr/>
          </p:nvSpPr>
          <p:spPr>
            <a:xfrm flipV="1">
              <a:off x="49662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63D11C64-9532-48CA-B94D-8DB20B0CF714}"/>
                </a:ext>
              </a:extLst>
            </p:cNvPr>
            <p:cNvSpPr/>
            <p:nvPr/>
          </p:nvSpPr>
          <p:spPr>
            <a:xfrm flipV="1">
              <a:off x="507174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8" name="Oval 257">
              <a:extLst>
                <a:ext uri="{FF2B5EF4-FFF2-40B4-BE49-F238E27FC236}">
                  <a16:creationId xmlns:a16="http://schemas.microsoft.com/office/drawing/2014/main" id="{E75F421E-A46F-49DA-97B6-BCCC54DFAB1F}"/>
                </a:ext>
              </a:extLst>
            </p:cNvPr>
            <p:cNvSpPr/>
            <p:nvPr/>
          </p:nvSpPr>
          <p:spPr>
            <a:xfrm flipV="1">
              <a:off x="51772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8779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2" y="335524"/>
            <a:ext cx="100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32FEB6-01F2-4158-BFF3-583DDE6161F4}"/>
              </a:ext>
            </a:extLst>
          </p:cNvPr>
          <p:cNvSpPr txBox="1"/>
          <p:nvPr/>
        </p:nvSpPr>
        <p:spPr>
          <a:xfrm>
            <a:off x="6254705" y="2665093"/>
            <a:ext cx="53495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more than _______ is _______.</a:t>
            </a:r>
          </a:p>
          <a:p>
            <a:pPr algn="ctr"/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less than _______ is _______.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3DD510D-A2BE-43F8-8315-068063658B63}"/>
              </a:ext>
            </a:extLst>
          </p:cNvPr>
          <p:cNvGraphicFramePr>
            <a:graphicFrameLocks noGrp="1"/>
          </p:cNvGraphicFramePr>
          <p:nvPr/>
        </p:nvGraphicFramePr>
        <p:xfrm>
          <a:off x="1090607" y="4924733"/>
          <a:ext cx="453600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00">
                  <a:extLst>
                    <a:ext uri="{9D8B030D-6E8A-4147-A177-3AD203B41FA5}">
                      <a16:colId xmlns:a16="http://schemas.microsoft.com/office/drawing/2014/main" val="1741788538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980993464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2634373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599353"/>
                  </a:ext>
                </a:extLst>
              </a:tr>
            </a:tbl>
          </a:graphicData>
        </a:graphic>
      </p:graphicFrame>
      <p:sp>
        <p:nvSpPr>
          <p:cNvPr id="3" name="Arc 2">
            <a:extLst>
              <a:ext uri="{FF2B5EF4-FFF2-40B4-BE49-F238E27FC236}">
                <a16:creationId xmlns:a16="http://schemas.microsoft.com/office/drawing/2014/main" id="{441B4125-4667-4F41-A6F2-A211F11C6F84}"/>
              </a:ext>
            </a:extLst>
          </p:cNvPr>
          <p:cNvSpPr/>
          <p:nvPr/>
        </p:nvSpPr>
        <p:spPr>
          <a:xfrm>
            <a:off x="1862599" y="4466334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3271A2B-1634-49FD-9753-C026B0832249}"/>
              </a:ext>
            </a:extLst>
          </p:cNvPr>
          <p:cNvSpPr/>
          <p:nvPr/>
        </p:nvSpPr>
        <p:spPr>
          <a:xfrm>
            <a:off x="3358606" y="4451330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589059-1332-4630-A198-6DBE0E078CAB}"/>
              </a:ext>
            </a:extLst>
          </p:cNvPr>
          <p:cNvSpPr txBox="1"/>
          <p:nvPr/>
        </p:nvSpPr>
        <p:spPr>
          <a:xfrm>
            <a:off x="2601179" y="4992344"/>
            <a:ext cx="151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287275-CF7E-4017-8EC1-322358F44014}"/>
              </a:ext>
            </a:extLst>
          </p:cNvPr>
          <p:cNvSpPr txBox="1"/>
          <p:nvPr/>
        </p:nvSpPr>
        <p:spPr>
          <a:xfrm>
            <a:off x="8873412" y="2571771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90F9BB-EF47-4789-B45E-BB96DFC3F196}"/>
              </a:ext>
            </a:extLst>
          </p:cNvPr>
          <p:cNvSpPr txBox="1"/>
          <p:nvPr/>
        </p:nvSpPr>
        <p:spPr>
          <a:xfrm>
            <a:off x="8747706" y="3441613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76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45F898-CE17-4610-A755-A77B646FAD37}"/>
              </a:ext>
            </a:extLst>
          </p:cNvPr>
          <p:cNvSpPr txBox="1"/>
          <p:nvPr/>
        </p:nvSpPr>
        <p:spPr>
          <a:xfrm>
            <a:off x="2231992" y="4464688"/>
            <a:ext cx="757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less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030E80-64F0-48C1-9D46-396C47F4E717}"/>
              </a:ext>
            </a:extLst>
          </p:cNvPr>
          <p:cNvSpPr txBox="1"/>
          <p:nvPr/>
        </p:nvSpPr>
        <p:spPr>
          <a:xfrm>
            <a:off x="3688589" y="4464688"/>
            <a:ext cx="854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more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D3A0F75-33E0-4E1C-AFF4-D866F6F29BD0}"/>
              </a:ext>
            </a:extLst>
          </p:cNvPr>
          <p:cNvGrpSpPr/>
          <p:nvPr/>
        </p:nvGrpSpPr>
        <p:grpSpPr>
          <a:xfrm>
            <a:off x="1036201" y="1575538"/>
            <a:ext cx="1165600" cy="584775"/>
            <a:chOff x="1845441" y="3662297"/>
            <a:chExt cx="851576" cy="402789"/>
          </a:xfrm>
        </p:grpSpPr>
        <p:sp>
          <p:nvSpPr>
            <p:cNvPr id="29" name="Cylinder 28">
              <a:extLst>
                <a:ext uri="{FF2B5EF4-FFF2-40B4-BE49-F238E27FC236}">
                  <a16:creationId xmlns:a16="http://schemas.microsoft.com/office/drawing/2014/main" id="{C0FFBFFF-6860-40AB-8972-909FAEA2C6DD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Cylinder 29">
              <a:extLst>
                <a:ext uri="{FF2B5EF4-FFF2-40B4-BE49-F238E27FC236}">
                  <a16:creationId xmlns:a16="http://schemas.microsoft.com/office/drawing/2014/main" id="{2C18D3F3-22FD-4621-8271-4734CC5A4736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Cylinder 38">
              <a:extLst>
                <a:ext uri="{FF2B5EF4-FFF2-40B4-BE49-F238E27FC236}">
                  <a16:creationId xmlns:a16="http://schemas.microsoft.com/office/drawing/2014/main" id="{DDBCA32C-92C8-4460-AE10-434AEBFC4415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Cylinder 39">
              <a:extLst>
                <a:ext uri="{FF2B5EF4-FFF2-40B4-BE49-F238E27FC236}">
                  <a16:creationId xmlns:a16="http://schemas.microsoft.com/office/drawing/2014/main" id="{74E874B7-78AF-4CD2-9051-F8316117E606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Cylinder 40">
              <a:extLst>
                <a:ext uri="{FF2B5EF4-FFF2-40B4-BE49-F238E27FC236}">
                  <a16:creationId xmlns:a16="http://schemas.microsoft.com/office/drawing/2014/main" id="{2DAC9983-6293-4587-BB57-50A597D27E2C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Cylinder 41">
              <a:extLst>
                <a:ext uri="{FF2B5EF4-FFF2-40B4-BE49-F238E27FC236}">
                  <a16:creationId xmlns:a16="http://schemas.microsoft.com/office/drawing/2014/main" id="{27E2D53F-6E84-4E12-A475-71D33DA02E3E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Cylinder 42">
              <a:extLst>
                <a:ext uri="{FF2B5EF4-FFF2-40B4-BE49-F238E27FC236}">
                  <a16:creationId xmlns:a16="http://schemas.microsoft.com/office/drawing/2014/main" id="{55E7C784-FC30-4F44-B945-79C96B219015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Cylinder 43">
              <a:extLst>
                <a:ext uri="{FF2B5EF4-FFF2-40B4-BE49-F238E27FC236}">
                  <a16:creationId xmlns:a16="http://schemas.microsoft.com/office/drawing/2014/main" id="{4FCCC442-0C7D-4153-8E48-CCAF7A68105E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Cylinder 44">
              <a:extLst>
                <a:ext uri="{FF2B5EF4-FFF2-40B4-BE49-F238E27FC236}">
                  <a16:creationId xmlns:a16="http://schemas.microsoft.com/office/drawing/2014/main" id="{51778BE9-24F0-4CFA-9DC3-CA6F7B4A15FC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6" name="Cylinder 45">
              <a:extLst>
                <a:ext uri="{FF2B5EF4-FFF2-40B4-BE49-F238E27FC236}">
                  <a16:creationId xmlns:a16="http://schemas.microsoft.com/office/drawing/2014/main" id="{820A2CE4-5072-45CA-9948-CB1E55CFACBB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5886D2D-FCBA-461D-9E41-472C85DF02C8}"/>
              </a:ext>
            </a:extLst>
          </p:cNvPr>
          <p:cNvGrpSpPr/>
          <p:nvPr/>
        </p:nvGrpSpPr>
        <p:grpSpPr>
          <a:xfrm>
            <a:off x="1036201" y="2385104"/>
            <a:ext cx="1165600" cy="584775"/>
            <a:chOff x="1845441" y="3662297"/>
            <a:chExt cx="851576" cy="402789"/>
          </a:xfrm>
        </p:grpSpPr>
        <p:sp>
          <p:nvSpPr>
            <p:cNvPr id="48" name="Cylinder 47">
              <a:extLst>
                <a:ext uri="{FF2B5EF4-FFF2-40B4-BE49-F238E27FC236}">
                  <a16:creationId xmlns:a16="http://schemas.microsoft.com/office/drawing/2014/main" id="{079A1713-97E7-4D9D-BF81-F22163DF4A29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Cylinder 48">
              <a:extLst>
                <a:ext uri="{FF2B5EF4-FFF2-40B4-BE49-F238E27FC236}">
                  <a16:creationId xmlns:a16="http://schemas.microsoft.com/office/drawing/2014/main" id="{CECB15C8-0612-46EA-B15A-76CD5D754F83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Cylinder 49">
              <a:extLst>
                <a:ext uri="{FF2B5EF4-FFF2-40B4-BE49-F238E27FC236}">
                  <a16:creationId xmlns:a16="http://schemas.microsoft.com/office/drawing/2014/main" id="{733C851D-A241-4554-9FE1-B348C9B9C71F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Cylinder 50">
              <a:extLst>
                <a:ext uri="{FF2B5EF4-FFF2-40B4-BE49-F238E27FC236}">
                  <a16:creationId xmlns:a16="http://schemas.microsoft.com/office/drawing/2014/main" id="{BA6D4223-3E93-4B78-9CFB-64FBFCFA358C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Cylinder 51">
              <a:extLst>
                <a:ext uri="{FF2B5EF4-FFF2-40B4-BE49-F238E27FC236}">
                  <a16:creationId xmlns:a16="http://schemas.microsoft.com/office/drawing/2014/main" id="{04A5D616-930B-42B1-95DF-4F39EBE80FD3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Cylinder 52">
              <a:extLst>
                <a:ext uri="{FF2B5EF4-FFF2-40B4-BE49-F238E27FC236}">
                  <a16:creationId xmlns:a16="http://schemas.microsoft.com/office/drawing/2014/main" id="{3F773F46-B47F-4E5F-A579-437846E470AC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Cylinder 53">
              <a:extLst>
                <a:ext uri="{FF2B5EF4-FFF2-40B4-BE49-F238E27FC236}">
                  <a16:creationId xmlns:a16="http://schemas.microsoft.com/office/drawing/2014/main" id="{EF9A6507-502F-468D-84C6-DE0DD130DE42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Cylinder 54">
              <a:extLst>
                <a:ext uri="{FF2B5EF4-FFF2-40B4-BE49-F238E27FC236}">
                  <a16:creationId xmlns:a16="http://schemas.microsoft.com/office/drawing/2014/main" id="{55951768-F507-48C7-8918-65087A65AE1C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Cylinder 56">
              <a:extLst>
                <a:ext uri="{FF2B5EF4-FFF2-40B4-BE49-F238E27FC236}">
                  <a16:creationId xmlns:a16="http://schemas.microsoft.com/office/drawing/2014/main" id="{16A3E3A5-521D-4C11-94B3-65224FA71B97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8" name="Cylinder 57">
              <a:extLst>
                <a:ext uri="{FF2B5EF4-FFF2-40B4-BE49-F238E27FC236}">
                  <a16:creationId xmlns:a16="http://schemas.microsoft.com/office/drawing/2014/main" id="{79018C62-4324-4CB1-8358-89B2EEBF8375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C5BA195-1813-474E-9633-839EE9B071E0}"/>
              </a:ext>
            </a:extLst>
          </p:cNvPr>
          <p:cNvGrpSpPr/>
          <p:nvPr/>
        </p:nvGrpSpPr>
        <p:grpSpPr>
          <a:xfrm>
            <a:off x="1036201" y="3214990"/>
            <a:ext cx="1165600" cy="584775"/>
            <a:chOff x="1845441" y="3662297"/>
            <a:chExt cx="851576" cy="402789"/>
          </a:xfrm>
        </p:grpSpPr>
        <p:sp>
          <p:nvSpPr>
            <p:cNvPr id="71" name="Cylinder 70">
              <a:extLst>
                <a:ext uri="{FF2B5EF4-FFF2-40B4-BE49-F238E27FC236}">
                  <a16:creationId xmlns:a16="http://schemas.microsoft.com/office/drawing/2014/main" id="{0930A99C-CE46-400D-8920-7542E055CBF0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Cylinder 71">
              <a:extLst>
                <a:ext uri="{FF2B5EF4-FFF2-40B4-BE49-F238E27FC236}">
                  <a16:creationId xmlns:a16="http://schemas.microsoft.com/office/drawing/2014/main" id="{9D79B485-14BA-41F9-8593-64D01F93B983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Cylinder 72">
              <a:extLst>
                <a:ext uri="{FF2B5EF4-FFF2-40B4-BE49-F238E27FC236}">
                  <a16:creationId xmlns:a16="http://schemas.microsoft.com/office/drawing/2014/main" id="{93C5B68F-CE16-4E63-A6F4-87735225AFCF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Cylinder 73">
              <a:extLst>
                <a:ext uri="{FF2B5EF4-FFF2-40B4-BE49-F238E27FC236}">
                  <a16:creationId xmlns:a16="http://schemas.microsoft.com/office/drawing/2014/main" id="{249290DC-6913-47D8-AD10-5EC691D8572A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Cylinder 74">
              <a:extLst>
                <a:ext uri="{FF2B5EF4-FFF2-40B4-BE49-F238E27FC236}">
                  <a16:creationId xmlns:a16="http://schemas.microsoft.com/office/drawing/2014/main" id="{82F6A9AA-D93B-4177-B4A4-AEC75688D24B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Cylinder 75">
              <a:extLst>
                <a:ext uri="{FF2B5EF4-FFF2-40B4-BE49-F238E27FC236}">
                  <a16:creationId xmlns:a16="http://schemas.microsoft.com/office/drawing/2014/main" id="{25E21D2B-E3A1-4EF9-8737-4B8FC36FCD3A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Cylinder 76">
              <a:extLst>
                <a:ext uri="{FF2B5EF4-FFF2-40B4-BE49-F238E27FC236}">
                  <a16:creationId xmlns:a16="http://schemas.microsoft.com/office/drawing/2014/main" id="{74B92776-D9FE-4C92-A51C-11B463850ADA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Cylinder 77">
              <a:extLst>
                <a:ext uri="{FF2B5EF4-FFF2-40B4-BE49-F238E27FC236}">
                  <a16:creationId xmlns:a16="http://schemas.microsoft.com/office/drawing/2014/main" id="{54290A07-971C-4E77-9E53-63728FFC6AD1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Cylinder 78">
              <a:extLst>
                <a:ext uri="{FF2B5EF4-FFF2-40B4-BE49-F238E27FC236}">
                  <a16:creationId xmlns:a16="http://schemas.microsoft.com/office/drawing/2014/main" id="{74E878D8-8E20-4398-93F5-C36435F236C6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0" name="Cylinder 79">
              <a:extLst>
                <a:ext uri="{FF2B5EF4-FFF2-40B4-BE49-F238E27FC236}">
                  <a16:creationId xmlns:a16="http://schemas.microsoft.com/office/drawing/2014/main" id="{D31EBE55-1CAB-44BE-A3C2-4DDC3F3B35D2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2C99C1E-D5D4-4809-AE13-3BAAB4E5076E}"/>
              </a:ext>
            </a:extLst>
          </p:cNvPr>
          <p:cNvGrpSpPr/>
          <p:nvPr/>
        </p:nvGrpSpPr>
        <p:grpSpPr>
          <a:xfrm>
            <a:off x="2632387" y="1574717"/>
            <a:ext cx="1165600" cy="584775"/>
            <a:chOff x="1845441" y="3662297"/>
            <a:chExt cx="851576" cy="402789"/>
          </a:xfrm>
        </p:grpSpPr>
        <p:sp>
          <p:nvSpPr>
            <p:cNvPr id="93" name="Cylinder 92">
              <a:extLst>
                <a:ext uri="{FF2B5EF4-FFF2-40B4-BE49-F238E27FC236}">
                  <a16:creationId xmlns:a16="http://schemas.microsoft.com/office/drawing/2014/main" id="{B7FEE7C5-FBFE-4814-B42F-1439080FB933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Cylinder 93">
              <a:extLst>
                <a:ext uri="{FF2B5EF4-FFF2-40B4-BE49-F238E27FC236}">
                  <a16:creationId xmlns:a16="http://schemas.microsoft.com/office/drawing/2014/main" id="{C60CBA4A-CFA0-41A2-A60A-73A6E34ECC38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Cylinder 94">
              <a:extLst>
                <a:ext uri="{FF2B5EF4-FFF2-40B4-BE49-F238E27FC236}">
                  <a16:creationId xmlns:a16="http://schemas.microsoft.com/office/drawing/2014/main" id="{687BF0FD-7F56-479D-936C-396A7B93C7EC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Cylinder 95">
              <a:extLst>
                <a:ext uri="{FF2B5EF4-FFF2-40B4-BE49-F238E27FC236}">
                  <a16:creationId xmlns:a16="http://schemas.microsoft.com/office/drawing/2014/main" id="{46572DFF-DC24-404E-BAAF-0AEC4DC18FEC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Cylinder 96">
              <a:extLst>
                <a:ext uri="{FF2B5EF4-FFF2-40B4-BE49-F238E27FC236}">
                  <a16:creationId xmlns:a16="http://schemas.microsoft.com/office/drawing/2014/main" id="{3CE12DC4-F65F-4C14-BC1F-2E6845C0E3DA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Cylinder 97">
              <a:extLst>
                <a:ext uri="{FF2B5EF4-FFF2-40B4-BE49-F238E27FC236}">
                  <a16:creationId xmlns:a16="http://schemas.microsoft.com/office/drawing/2014/main" id="{5B1E448A-9CDE-45B4-AE93-395D22B0A73B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Cylinder 98">
              <a:extLst>
                <a:ext uri="{FF2B5EF4-FFF2-40B4-BE49-F238E27FC236}">
                  <a16:creationId xmlns:a16="http://schemas.microsoft.com/office/drawing/2014/main" id="{0E4CA70D-311E-4349-88DF-0ECA091D96FF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Cylinder 99">
              <a:extLst>
                <a:ext uri="{FF2B5EF4-FFF2-40B4-BE49-F238E27FC236}">
                  <a16:creationId xmlns:a16="http://schemas.microsoft.com/office/drawing/2014/main" id="{284E6B92-E450-4F37-B009-B366C16072D8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Cylinder 100">
              <a:extLst>
                <a:ext uri="{FF2B5EF4-FFF2-40B4-BE49-F238E27FC236}">
                  <a16:creationId xmlns:a16="http://schemas.microsoft.com/office/drawing/2014/main" id="{B5748283-C486-4F0A-9F2C-FE1202A9F6D9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2" name="Cylinder 101">
              <a:extLst>
                <a:ext uri="{FF2B5EF4-FFF2-40B4-BE49-F238E27FC236}">
                  <a16:creationId xmlns:a16="http://schemas.microsoft.com/office/drawing/2014/main" id="{9CDCE490-A400-40FE-B84C-DDCC4F72B5EB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5E6C7207-2A2C-40C2-B406-BFEC9D38FD2E}"/>
              </a:ext>
            </a:extLst>
          </p:cNvPr>
          <p:cNvGrpSpPr/>
          <p:nvPr/>
        </p:nvGrpSpPr>
        <p:grpSpPr>
          <a:xfrm>
            <a:off x="2632387" y="2384283"/>
            <a:ext cx="1165600" cy="584775"/>
            <a:chOff x="1845441" y="3662297"/>
            <a:chExt cx="851576" cy="402789"/>
          </a:xfrm>
        </p:grpSpPr>
        <p:sp>
          <p:nvSpPr>
            <p:cNvPr id="104" name="Cylinder 103">
              <a:extLst>
                <a:ext uri="{FF2B5EF4-FFF2-40B4-BE49-F238E27FC236}">
                  <a16:creationId xmlns:a16="http://schemas.microsoft.com/office/drawing/2014/main" id="{46AF6B7A-2044-4138-A1C9-ACF4177033F6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Cylinder 104">
              <a:extLst>
                <a:ext uri="{FF2B5EF4-FFF2-40B4-BE49-F238E27FC236}">
                  <a16:creationId xmlns:a16="http://schemas.microsoft.com/office/drawing/2014/main" id="{C5ED496F-31FA-4BA3-9D05-B7E9DF093D66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Cylinder 105">
              <a:extLst>
                <a:ext uri="{FF2B5EF4-FFF2-40B4-BE49-F238E27FC236}">
                  <a16:creationId xmlns:a16="http://schemas.microsoft.com/office/drawing/2014/main" id="{3619E1E8-5A16-40D4-BF82-EEA41651ADBC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Cylinder 106">
              <a:extLst>
                <a:ext uri="{FF2B5EF4-FFF2-40B4-BE49-F238E27FC236}">
                  <a16:creationId xmlns:a16="http://schemas.microsoft.com/office/drawing/2014/main" id="{CE0AC339-412D-40BA-97AA-130A9FFA6E9C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Cylinder 107">
              <a:extLst>
                <a:ext uri="{FF2B5EF4-FFF2-40B4-BE49-F238E27FC236}">
                  <a16:creationId xmlns:a16="http://schemas.microsoft.com/office/drawing/2014/main" id="{8A2D220E-87FF-4CB8-9347-A5BB8CBA32E9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Cylinder 108">
              <a:extLst>
                <a:ext uri="{FF2B5EF4-FFF2-40B4-BE49-F238E27FC236}">
                  <a16:creationId xmlns:a16="http://schemas.microsoft.com/office/drawing/2014/main" id="{B8EC3531-5534-41FF-B73D-A2654E2C3A76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Cylinder 109">
              <a:extLst>
                <a:ext uri="{FF2B5EF4-FFF2-40B4-BE49-F238E27FC236}">
                  <a16:creationId xmlns:a16="http://schemas.microsoft.com/office/drawing/2014/main" id="{D83915D0-8001-4244-9544-9719598F8FCC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1" name="Cylinder 110">
              <a:extLst>
                <a:ext uri="{FF2B5EF4-FFF2-40B4-BE49-F238E27FC236}">
                  <a16:creationId xmlns:a16="http://schemas.microsoft.com/office/drawing/2014/main" id="{65AC390B-8D3C-4FF7-91AA-76495C13E595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2" name="Cylinder 111">
              <a:extLst>
                <a:ext uri="{FF2B5EF4-FFF2-40B4-BE49-F238E27FC236}">
                  <a16:creationId xmlns:a16="http://schemas.microsoft.com/office/drawing/2014/main" id="{BD076954-D180-4FE0-BE94-C8D5C1091FB0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3" name="Cylinder 112">
              <a:extLst>
                <a:ext uri="{FF2B5EF4-FFF2-40B4-BE49-F238E27FC236}">
                  <a16:creationId xmlns:a16="http://schemas.microsoft.com/office/drawing/2014/main" id="{A7462A7B-0E21-4F99-A74E-5DA32B598763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BEC39926-F47B-47EC-9A30-53C2F606D53B}"/>
              </a:ext>
            </a:extLst>
          </p:cNvPr>
          <p:cNvGrpSpPr/>
          <p:nvPr/>
        </p:nvGrpSpPr>
        <p:grpSpPr>
          <a:xfrm>
            <a:off x="2632387" y="3214169"/>
            <a:ext cx="1165600" cy="584775"/>
            <a:chOff x="1845441" y="3662297"/>
            <a:chExt cx="851576" cy="402789"/>
          </a:xfrm>
        </p:grpSpPr>
        <p:sp>
          <p:nvSpPr>
            <p:cNvPr id="115" name="Cylinder 114">
              <a:extLst>
                <a:ext uri="{FF2B5EF4-FFF2-40B4-BE49-F238E27FC236}">
                  <a16:creationId xmlns:a16="http://schemas.microsoft.com/office/drawing/2014/main" id="{08253AC6-A924-4160-94E3-D75DE1886812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6" name="Cylinder 115">
              <a:extLst>
                <a:ext uri="{FF2B5EF4-FFF2-40B4-BE49-F238E27FC236}">
                  <a16:creationId xmlns:a16="http://schemas.microsoft.com/office/drawing/2014/main" id="{02CFF962-AB6F-42CE-966C-1FB83E292241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Cylinder 116">
              <a:extLst>
                <a:ext uri="{FF2B5EF4-FFF2-40B4-BE49-F238E27FC236}">
                  <a16:creationId xmlns:a16="http://schemas.microsoft.com/office/drawing/2014/main" id="{CED9C92C-B886-4A72-8948-4FD96994151D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8" name="Cylinder 117">
              <a:extLst>
                <a:ext uri="{FF2B5EF4-FFF2-40B4-BE49-F238E27FC236}">
                  <a16:creationId xmlns:a16="http://schemas.microsoft.com/office/drawing/2014/main" id="{C605AD9A-7AFC-44EF-9DE8-883118C50F0C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9" name="Cylinder 118">
              <a:extLst>
                <a:ext uri="{FF2B5EF4-FFF2-40B4-BE49-F238E27FC236}">
                  <a16:creationId xmlns:a16="http://schemas.microsoft.com/office/drawing/2014/main" id="{FB91B780-9FF3-43E1-8D0F-8E4D5E97F3BD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Cylinder 119">
              <a:extLst>
                <a:ext uri="{FF2B5EF4-FFF2-40B4-BE49-F238E27FC236}">
                  <a16:creationId xmlns:a16="http://schemas.microsoft.com/office/drawing/2014/main" id="{A6ADE3CC-B8D5-4545-A998-7BE6554D9811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1" name="Cylinder 120">
              <a:extLst>
                <a:ext uri="{FF2B5EF4-FFF2-40B4-BE49-F238E27FC236}">
                  <a16:creationId xmlns:a16="http://schemas.microsoft.com/office/drawing/2014/main" id="{F1ADFCF4-EF97-4AD6-B1E6-BA4B34E524F4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2" name="Cylinder 121">
              <a:extLst>
                <a:ext uri="{FF2B5EF4-FFF2-40B4-BE49-F238E27FC236}">
                  <a16:creationId xmlns:a16="http://schemas.microsoft.com/office/drawing/2014/main" id="{0A2283E0-9484-4EE4-8CFA-0DFFB76C9FB5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Cylinder 122">
              <a:extLst>
                <a:ext uri="{FF2B5EF4-FFF2-40B4-BE49-F238E27FC236}">
                  <a16:creationId xmlns:a16="http://schemas.microsoft.com/office/drawing/2014/main" id="{7696D145-A6E4-4BA7-B4F2-3F812E437510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4" name="Cylinder 123">
              <a:extLst>
                <a:ext uri="{FF2B5EF4-FFF2-40B4-BE49-F238E27FC236}">
                  <a16:creationId xmlns:a16="http://schemas.microsoft.com/office/drawing/2014/main" id="{3BD3FB7C-DBAE-4811-BDDE-5485F5D8901E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AB02DC7-ACA8-4D6A-BF68-55A021D91A3C}"/>
              </a:ext>
            </a:extLst>
          </p:cNvPr>
          <p:cNvGrpSpPr/>
          <p:nvPr/>
        </p:nvGrpSpPr>
        <p:grpSpPr>
          <a:xfrm>
            <a:off x="4340412" y="1573895"/>
            <a:ext cx="1165600" cy="584775"/>
            <a:chOff x="1845441" y="3662297"/>
            <a:chExt cx="851576" cy="402789"/>
          </a:xfrm>
        </p:grpSpPr>
        <p:sp>
          <p:nvSpPr>
            <p:cNvPr id="126" name="Cylinder 125">
              <a:extLst>
                <a:ext uri="{FF2B5EF4-FFF2-40B4-BE49-F238E27FC236}">
                  <a16:creationId xmlns:a16="http://schemas.microsoft.com/office/drawing/2014/main" id="{98BEEAEB-3F5D-4795-842A-B75CF2DE12BF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7" name="Cylinder 126">
              <a:extLst>
                <a:ext uri="{FF2B5EF4-FFF2-40B4-BE49-F238E27FC236}">
                  <a16:creationId xmlns:a16="http://schemas.microsoft.com/office/drawing/2014/main" id="{B00059B3-78F3-42B6-ADC8-BCB4EA03CE9E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Cylinder 127">
              <a:extLst>
                <a:ext uri="{FF2B5EF4-FFF2-40B4-BE49-F238E27FC236}">
                  <a16:creationId xmlns:a16="http://schemas.microsoft.com/office/drawing/2014/main" id="{1B60F0AF-FF65-4D92-9C7F-94C38FEBF237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Cylinder 128">
              <a:extLst>
                <a:ext uri="{FF2B5EF4-FFF2-40B4-BE49-F238E27FC236}">
                  <a16:creationId xmlns:a16="http://schemas.microsoft.com/office/drawing/2014/main" id="{968D0779-0782-49D6-8040-3D83BBDF3FFB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0" name="Cylinder 129">
              <a:extLst>
                <a:ext uri="{FF2B5EF4-FFF2-40B4-BE49-F238E27FC236}">
                  <a16:creationId xmlns:a16="http://schemas.microsoft.com/office/drawing/2014/main" id="{4F5A451A-332D-4652-AC5C-52A80BA7456B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1" name="Cylinder 130">
              <a:extLst>
                <a:ext uri="{FF2B5EF4-FFF2-40B4-BE49-F238E27FC236}">
                  <a16:creationId xmlns:a16="http://schemas.microsoft.com/office/drawing/2014/main" id="{A06FEB40-6187-4164-BA2A-B9CB4907AC90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Cylinder 131">
              <a:extLst>
                <a:ext uri="{FF2B5EF4-FFF2-40B4-BE49-F238E27FC236}">
                  <a16:creationId xmlns:a16="http://schemas.microsoft.com/office/drawing/2014/main" id="{4FA8D97B-F65C-4D21-AB97-0F406046AB57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3" name="Cylinder 132">
              <a:extLst>
                <a:ext uri="{FF2B5EF4-FFF2-40B4-BE49-F238E27FC236}">
                  <a16:creationId xmlns:a16="http://schemas.microsoft.com/office/drawing/2014/main" id="{B7FFDF41-FD0A-48D7-A247-7F030EDDE703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4" name="Cylinder 133">
              <a:extLst>
                <a:ext uri="{FF2B5EF4-FFF2-40B4-BE49-F238E27FC236}">
                  <a16:creationId xmlns:a16="http://schemas.microsoft.com/office/drawing/2014/main" id="{0DA74D44-9E40-4D05-953F-3E0F123FBE72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5" name="Cylinder 134">
              <a:extLst>
                <a:ext uri="{FF2B5EF4-FFF2-40B4-BE49-F238E27FC236}">
                  <a16:creationId xmlns:a16="http://schemas.microsoft.com/office/drawing/2014/main" id="{5333B89A-7BBA-4029-9809-BE825C4C9087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BA4BC8CA-ECDA-453B-B477-02B8844F80D0}"/>
              </a:ext>
            </a:extLst>
          </p:cNvPr>
          <p:cNvGrpSpPr/>
          <p:nvPr/>
        </p:nvGrpSpPr>
        <p:grpSpPr>
          <a:xfrm>
            <a:off x="4340414" y="2505807"/>
            <a:ext cx="1059532" cy="438850"/>
            <a:chOff x="1845441" y="3746570"/>
            <a:chExt cx="774083" cy="302277"/>
          </a:xfrm>
        </p:grpSpPr>
        <p:sp>
          <p:nvSpPr>
            <p:cNvPr id="137" name="Cylinder 136">
              <a:extLst>
                <a:ext uri="{FF2B5EF4-FFF2-40B4-BE49-F238E27FC236}">
                  <a16:creationId xmlns:a16="http://schemas.microsoft.com/office/drawing/2014/main" id="{4CA10E43-00FD-4C15-89E2-D44A59351409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8" name="Cylinder 137">
              <a:extLst>
                <a:ext uri="{FF2B5EF4-FFF2-40B4-BE49-F238E27FC236}">
                  <a16:creationId xmlns:a16="http://schemas.microsoft.com/office/drawing/2014/main" id="{2F2B87D9-34D3-49FC-8AE8-6C643B0DA745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9" name="Cylinder 138">
              <a:extLst>
                <a:ext uri="{FF2B5EF4-FFF2-40B4-BE49-F238E27FC236}">
                  <a16:creationId xmlns:a16="http://schemas.microsoft.com/office/drawing/2014/main" id="{0B66601C-2228-48B6-9E3C-0B9034C19184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1" name="Cylinder 140">
              <a:extLst>
                <a:ext uri="{FF2B5EF4-FFF2-40B4-BE49-F238E27FC236}">
                  <a16:creationId xmlns:a16="http://schemas.microsoft.com/office/drawing/2014/main" id="{CB2AECF6-76CF-4FDD-AB75-6B8DE74B4403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2" name="Cylinder 141">
              <a:extLst>
                <a:ext uri="{FF2B5EF4-FFF2-40B4-BE49-F238E27FC236}">
                  <a16:creationId xmlns:a16="http://schemas.microsoft.com/office/drawing/2014/main" id="{B2743289-88E2-4821-A737-27502C6F2244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4" name="Cylinder 143">
              <a:extLst>
                <a:ext uri="{FF2B5EF4-FFF2-40B4-BE49-F238E27FC236}">
                  <a16:creationId xmlns:a16="http://schemas.microsoft.com/office/drawing/2014/main" id="{815DB9FE-453A-465E-8B7C-E17DCB81CE6E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6680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A8BB7B-E16D-4EA8-BBEA-9CF9DD0488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2" y="335524"/>
            <a:ext cx="100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32FEB6-01F2-4158-BFF3-583DDE6161F4}"/>
              </a:ext>
            </a:extLst>
          </p:cNvPr>
          <p:cNvSpPr txBox="1"/>
          <p:nvPr/>
        </p:nvSpPr>
        <p:spPr>
          <a:xfrm>
            <a:off x="6254705" y="2665093"/>
            <a:ext cx="53495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more than _______ is _______.</a:t>
            </a:r>
          </a:p>
          <a:p>
            <a:pPr algn="ctr"/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less than _______ is _______.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3DD510D-A2BE-43F8-8315-068063658B63}"/>
              </a:ext>
            </a:extLst>
          </p:cNvPr>
          <p:cNvGraphicFramePr>
            <a:graphicFrameLocks noGrp="1"/>
          </p:cNvGraphicFramePr>
          <p:nvPr/>
        </p:nvGraphicFramePr>
        <p:xfrm>
          <a:off x="1090607" y="4924733"/>
          <a:ext cx="453600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00">
                  <a:extLst>
                    <a:ext uri="{9D8B030D-6E8A-4147-A177-3AD203B41FA5}">
                      <a16:colId xmlns:a16="http://schemas.microsoft.com/office/drawing/2014/main" val="1741788538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980993464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2634373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599353"/>
                  </a:ext>
                </a:extLst>
              </a:tr>
            </a:tbl>
          </a:graphicData>
        </a:graphic>
      </p:graphicFrame>
      <p:sp>
        <p:nvSpPr>
          <p:cNvPr id="3" name="Arc 2">
            <a:extLst>
              <a:ext uri="{FF2B5EF4-FFF2-40B4-BE49-F238E27FC236}">
                <a16:creationId xmlns:a16="http://schemas.microsoft.com/office/drawing/2014/main" id="{441B4125-4667-4F41-A6F2-A211F11C6F84}"/>
              </a:ext>
            </a:extLst>
          </p:cNvPr>
          <p:cNvSpPr/>
          <p:nvPr/>
        </p:nvSpPr>
        <p:spPr>
          <a:xfrm>
            <a:off x="1862599" y="4466334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3271A2B-1634-49FD-9753-C026B0832249}"/>
              </a:ext>
            </a:extLst>
          </p:cNvPr>
          <p:cNvSpPr/>
          <p:nvPr/>
        </p:nvSpPr>
        <p:spPr>
          <a:xfrm>
            <a:off x="3358606" y="4451330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589059-1332-4630-A198-6DBE0E078CAB}"/>
              </a:ext>
            </a:extLst>
          </p:cNvPr>
          <p:cNvSpPr txBox="1"/>
          <p:nvPr/>
        </p:nvSpPr>
        <p:spPr>
          <a:xfrm>
            <a:off x="2601179" y="4992344"/>
            <a:ext cx="151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287275-CF7E-4017-8EC1-322358F44014}"/>
              </a:ext>
            </a:extLst>
          </p:cNvPr>
          <p:cNvSpPr txBox="1"/>
          <p:nvPr/>
        </p:nvSpPr>
        <p:spPr>
          <a:xfrm>
            <a:off x="8873412" y="2571771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90F9BB-EF47-4789-B45E-BB96DFC3F196}"/>
              </a:ext>
            </a:extLst>
          </p:cNvPr>
          <p:cNvSpPr txBox="1"/>
          <p:nvPr/>
        </p:nvSpPr>
        <p:spPr>
          <a:xfrm>
            <a:off x="8747706" y="3441613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54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45F898-CE17-4610-A755-A77B646FAD37}"/>
              </a:ext>
            </a:extLst>
          </p:cNvPr>
          <p:cNvSpPr txBox="1"/>
          <p:nvPr/>
        </p:nvSpPr>
        <p:spPr>
          <a:xfrm>
            <a:off x="2231992" y="4464688"/>
            <a:ext cx="757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less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030E80-64F0-48C1-9D46-396C47F4E717}"/>
              </a:ext>
            </a:extLst>
          </p:cNvPr>
          <p:cNvSpPr txBox="1"/>
          <p:nvPr/>
        </p:nvSpPr>
        <p:spPr>
          <a:xfrm>
            <a:off x="3688589" y="4464688"/>
            <a:ext cx="854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more</a:t>
            </a:r>
          </a:p>
        </p:txBody>
      </p:sp>
    </p:spTree>
    <p:extLst>
      <p:ext uri="{BB962C8B-B14F-4D97-AF65-F5344CB8AC3E}">
        <p14:creationId xmlns:p14="http://schemas.microsoft.com/office/powerpoint/2010/main" val="373710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2" y="335524"/>
            <a:ext cx="100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32FEB6-01F2-4158-BFF3-583DDE6161F4}"/>
              </a:ext>
            </a:extLst>
          </p:cNvPr>
          <p:cNvSpPr txBox="1"/>
          <p:nvPr/>
        </p:nvSpPr>
        <p:spPr>
          <a:xfrm>
            <a:off x="6254705" y="2665093"/>
            <a:ext cx="53495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more than _______ is _______.</a:t>
            </a:r>
          </a:p>
          <a:p>
            <a:pPr algn="ctr"/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less than _______ is _______.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3DD510D-A2BE-43F8-8315-068063658B63}"/>
              </a:ext>
            </a:extLst>
          </p:cNvPr>
          <p:cNvGraphicFramePr>
            <a:graphicFrameLocks noGrp="1"/>
          </p:cNvGraphicFramePr>
          <p:nvPr/>
        </p:nvGraphicFramePr>
        <p:xfrm>
          <a:off x="1090607" y="4924733"/>
          <a:ext cx="453600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00">
                  <a:extLst>
                    <a:ext uri="{9D8B030D-6E8A-4147-A177-3AD203B41FA5}">
                      <a16:colId xmlns:a16="http://schemas.microsoft.com/office/drawing/2014/main" val="1741788538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980993464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2634373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599353"/>
                  </a:ext>
                </a:extLst>
              </a:tr>
            </a:tbl>
          </a:graphicData>
        </a:graphic>
      </p:graphicFrame>
      <p:sp>
        <p:nvSpPr>
          <p:cNvPr id="3" name="Arc 2">
            <a:extLst>
              <a:ext uri="{FF2B5EF4-FFF2-40B4-BE49-F238E27FC236}">
                <a16:creationId xmlns:a16="http://schemas.microsoft.com/office/drawing/2014/main" id="{441B4125-4667-4F41-A6F2-A211F11C6F84}"/>
              </a:ext>
            </a:extLst>
          </p:cNvPr>
          <p:cNvSpPr/>
          <p:nvPr/>
        </p:nvSpPr>
        <p:spPr>
          <a:xfrm>
            <a:off x="1862599" y="4466334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3271A2B-1634-49FD-9753-C026B0832249}"/>
              </a:ext>
            </a:extLst>
          </p:cNvPr>
          <p:cNvSpPr/>
          <p:nvPr/>
        </p:nvSpPr>
        <p:spPr>
          <a:xfrm>
            <a:off x="3358606" y="4451330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589059-1332-4630-A198-6DBE0E078CAB}"/>
              </a:ext>
            </a:extLst>
          </p:cNvPr>
          <p:cNvSpPr txBox="1"/>
          <p:nvPr/>
        </p:nvSpPr>
        <p:spPr>
          <a:xfrm>
            <a:off x="2601179" y="4992344"/>
            <a:ext cx="151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287275-CF7E-4017-8EC1-322358F44014}"/>
              </a:ext>
            </a:extLst>
          </p:cNvPr>
          <p:cNvSpPr txBox="1"/>
          <p:nvPr/>
        </p:nvSpPr>
        <p:spPr>
          <a:xfrm>
            <a:off x="8873412" y="2571771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99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90F9BB-EF47-4789-B45E-BB96DFC3F196}"/>
              </a:ext>
            </a:extLst>
          </p:cNvPr>
          <p:cNvSpPr txBox="1"/>
          <p:nvPr/>
        </p:nvSpPr>
        <p:spPr>
          <a:xfrm>
            <a:off x="8747706" y="3441613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99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45F898-CE17-4610-A755-A77B646FAD37}"/>
              </a:ext>
            </a:extLst>
          </p:cNvPr>
          <p:cNvSpPr txBox="1"/>
          <p:nvPr/>
        </p:nvSpPr>
        <p:spPr>
          <a:xfrm>
            <a:off x="2231992" y="4464688"/>
            <a:ext cx="757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less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030E80-64F0-48C1-9D46-396C47F4E717}"/>
              </a:ext>
            </a:extLst>
          </p:cNvPr>
          <p:cNvSpPr txBox="1"/>
          <p:nvPr/>
        </p:nvSpPr>
        <p:spPr>
          <a:xfrm>
            <a:off x="3688589" y="4464688"/>
            <a:ext cx="854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more</a:t>
            </a:r>
          </a:p>
        </p:txBody>
      </p: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40118FE0-5232-415F-9A11-A59E3CC25696}"/>
              </a:ext>
            </a:extLst>
          </p:cNvPr>
          <p:cNvGrpSpPr/>
          <p:nvPr/>
        </p:nvGrpSpPr>
        <p:grpSpPr>
          <a:xfrm>
            <a:off x="1066466" y="1740233"/>
            <a:ext cx="4536000" cy="238449"/>
            <a:chOff x="3594468" y="4495614"/>
            <a:chExt cx="2112214" cy="108000"/>
          </a:xfrm>
        </p:grpSpPr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2D258CF2-E2B0-4EDA-84A3-BA8C24D778B5}"/>
                </a:ext>
              </a:extLst>
            </p:cNvPr>
            <p:cNvSpPr/>
            <p:nvPr/>
          </p:nvSpPr>
          <p:spPr>
            <a:xfrm flipV="1">
              <a:off x="359446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C2BBD66D-CBA3-465A-9A2A-FE705B636B0C}"/>
                </a:ext>
              </a:extLst>
            </p:cNvPr>
            <p:cNvSpPr/>
            <p:nvPr/>
          </p:nvSpPr>
          <p:spPr>
            <a:xfrm flipV="1">
              <a:off x="3699989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67794054-BEA5-4E97-9D78-B25C6332FD10}"/>
                </a:ext>
              </a:extLst>
            </p:cNvPr>
            <p:cNvSpPr/>
            <p:nvPr/>
          </p:nvSpPr>
          <p:spPr>
            <a:xfrm flipV="1">
              <a:off x="380550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2869FD98-C480-45CE-9776-5C338D61BB69}"/>
                </a:ext>
              </a:extLst>
            </p:cNvPr>
            <p:cNvSpPr/>
            <p:nvPr/>
          </p:nvSpPr>
          <p:spPr>
            <a:xfrm flipV="1">
              <a:off x="391102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D5F2EF60-EACA-4789-A276-716F31EA89C9}"/>
                </a:ext>
              </a:extLst>
            </p:cNvPr>
            <p:cNvSpPr/>
            <p:nvPr/>
          </p:nvSpPr>
          <p:spPr>
            <a:xfrm flipV="1">
              <a:off x="401654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0B0F52D1-C3CC-4710-9392-FDDE98745F31}"/>
                </a:ext>
              </a:extLst>
            </p:cNvPr>
            <p:cNvSpPr/>
            <p:nvPr/>
          </p:nvSpPr>
          <p:spPr>
            <a:xfrm flipV="1">
              <a:off x="412206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C480DAA9-063F-4245-9424-9E6500732F0D}"/>
                </a:ext>
              </a:extLst>
            </p:cNvPr>
            <p:cNvSpPr/>
            <p:nvPr/>
          </p:nvSpPr>
          <p:spPr>
            <a:xfrm flipV="1">
              <a:off x="422758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55824DCD-A923-453A-AA1D-43FABE1FBE5E}"/>
                </a:ext>
              </a:extLst>
            </p:cNvPr>
            <p:cNvSpPr/>
            <p:nvPr/>
          </p:nvSpPr>
          <p:spPr>
            <a:xfrm flipV="1">
              <a:off x="433310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1E1C5A38-1252-4A39-AFF8-064678ECB22E}"/>
                </a:ext>
              </a:extLst>
            </p:cNvPr>
            <p:cNvSpPr/>
            <p:nvPr/>
          </p:nvSpPr>
          <p:spPr>
            <a:xfrm flipV="1">
              <a:off x="443862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07CCCADD-21FA-47FF-A5EF-6CF5357E101D}"/>
                </a:ext>
              </a:extLst>
            </p:cNvPr>
            <p:cNvSpPr/>
            <p:nvPr/>
          </p:nvSpPr>
          <p:spPr>
            <a:xfrm flipV="1">
              <a:off x="454414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FE8FBFB3-2082-4076-B6D6-2FE5A790EDDB}"/>
                </a:ext>
              </a:extLst>
            </p:cNvPr>
            <p:cNvSpPr/>
            <p:nvPr/>
          </p:nvSpPr>
          <p:spPr>
            <a:xfrm flipV="1">
              <a:off x="46496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FF0DAA64-79E9-4290-B193-A3DD0F1E4CBE}"/>
                </a:ext>
              </a:extLst>
            </p:cNvPr>
            <p:cNvSpPr/>
            <p:nvPr/>
          </p:nvSpPr>
          <p:spPr>
            <a:xfrm flipV="1">
              <a:off x="47551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54A34E5D-7416-4093-81AA-57BA37943270}"/>
                </a:ext>
              </a:extLst>
            </p:cNvPr>
            <p:cNvSpPr/>
            <p:nvPr/>
          </p:nvSpPr>
          <p:spPr>
            <a:xfrm flipV="1">
              <a:off x="48607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1074D431-F272-45DC-A71C-5D0749A0DE94}"/>
                </a:ext>
              </a:extLst>
            </p:cNvPr>
            <p:cNvSpPr/>
            <p:nvPr/>
          </p:nvSpPr>
          <p:spPr>
            <a:xfrm flipV="1">
              <a:off x="49662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EEE7F279-A54B-4BC9-A189-B9AED675CCFA}"/>
                </a:ext>
              </a:extLst>
            </p:cNvPr>
            <p:cNvSpPr/>
            <p:nvPr/>
          </p:nvSpPr>
          <p:spPr>
            <a:xfrm flipV="1">
              <a:off x="507174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1B453D28-12A4-4575-99AF-96633399094C}"/>
                </a:ext>
              </a:extLst>
            </p:cNvPr>
            <p:cNvSpPr/>
            <p:nvPr/>
          </p:nvSpPr>
          <p:spPr>
            <a:xfrm flipV="1">
              <a:off x="51772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7ADC76A8-1137-4886-9584-15CD265B1195}"/>
                </a:ext>
              </a:extLst>
            </p:cNvPr>
            <p:cNvSpPr/>
            <p:nvPr/>
          </p:nvSpPr>
          <p:spPr>
            <a:xfrm flipV="1">
              <a:off x="52827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9807828B-8BBB-496C-AA34-E0E1F194BFE1}"/>
                </a:ext>
              </a:extLst>
            </p:cNvPr>
            <p:cNvSpPr/>
            <p:nvPr/>
          </p:nvSpPr>
          <p:spPr>
            <a:xfrm flipV="1">
              <a:off x="53883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66AB9D63-9624-4252-BEB1-E338FE8ABFE5}"/>
                </a:ext>
              </a:extLst>
            </p:cNvPr>
            <p:cNvSpPr/>
            <p:nvPr/>
          </p:nvSpPr>
          <p:spPr>
            <a:xfrm flipV="1">
              <a:off x="54938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0CA6634D-2372-4DAC-85B5-A8470E479B32}"/>
                </a:ext>
              </a:extLst>
            </p:cNvPr>
            <p:cNvSpPr/>
            <p:nvPr/>
          </p:nvSpPr>
          <p:spPr>
            <a:xfrm flipV="1">
              <a:off x="5599346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80D5AE61-FD86-46F0-9E1D-54B74E0BA244}"/>
              </a:ext>
            </a:extLst>
          </p:cNvPr>
          <p:cNvGrpSpPr/>
          <p:nvPr/>
        </p:nvGrpSpPr>
        <p:grpSpPr>
          <a:xfrm>
            <a:off x="1066466" y="2236443"/>
            <a:ext cx="4536000" cy="238449"/>
            <a:chOff x="3594468" y="4495614"/>
            <a:chExt cx="2112214" cy="108000"/>
          </a:xfrm>
        </p:grpSpPr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FDC3B3E6-A64D-4A23-94D6-427E092048F3}"/>
                </a:ext>
              </a:extLst>
            </p:cNvPr>
            <p:cNvSpPr/>
            <p:nvPr/>
          </p:nvSpPr>
          <p:spPr>
            <a:xfrm flipV="1">
              <a:off x="359446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A2BEEE4B-FB4C-479B-9350-3318B1405184}"/>
                </a:ext>
              </a:extLst>
            </p:cNvPr>
            <p:cNvSpPr/>
            <p:nvPr/>
          </p:nvSpPr>
          <p:spPr>
            <a:xfrm flipV="1">
              <a:off x="3699989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00A8C917-7842-4F3D-AB2D-D424F25DC5E1}"/>
                </a:ext>
              </a:extLst>
            </p:cNvPr>
            <p:cNvSpPr/>
            <p:nvPr/>
          </p:nvSpPr>
          <p:spPr>
            <a:xfrm flipV="1">
              <a:off x="380550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8F2D488C-BEC0-442C-9CD2-D453E423335E}"/>
                </a:ext>
              </a:extLst>
            </p:cNvPr>
            <p:cNvSpPr/>
            <p:nvPr/>
          </p:nvSpPr>
          <p:spPr>
            <a:xfrm flipV="1">
              <a:off x="391102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DFB2CF3C-3986-49A5-9B57-7C5C8289AC11}"/>
                </a:ext>
              </a:extLst>
            </p:cNvPr>
            <p:cNvSpPr/>
            <p:nvPr/>
          </p:nvSpPr>
          <p:spPr>
            <a:xfrm flipV="1">
              <a:off x="401654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9D7705E4-B9A2-4003-8035-5F2CCD01E518}"/>
                </a:ext>
              </a:extLst>
            </p:cNvPr>
            <p:cNvSpPr/>
            <p:nvPr/>
          </p:nvSpPr>
          <p:spPr>
            <a:xfrm flipV="1">
              <a:off x="412206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B943395D-5A59-49AF-A9AA-CEAE380B2732}"/>
                </a:ext>
              </a:extLst>
            </p:cNvPr>
            <p:cNvSpPr/>
            <p:nvPr/>
          </p:nvSpPr>
          <p:spPr>
            <a:xfrm flipV="1">
              <a:off x="422758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0798CE3C-218C-4F35-85F2-0153A34569E3}"/>
                </a:ext>
              </a:extLst>
            </p:cNvPr>
            <p:cNvSpPr/>
            <p:nvPr/>
          </p:nvSpPr>
          <p:spPr>
            <a:xfrm flipV="1">
              <a:off x="433310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516F5FB7-C553-43FA-944B-0EE242D3CBBA}"/>
                </a:ext>
              </a:extLst>
            </p:cNvPr>
            <p:cNvSpPr/>
            <p:nvPr/>
          </p:nvSpPr>
          <p:spPr>
            <a:xfrm flipV="1">
              <a:off x="443862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D7ADEFFE-866F-48CB-BA79-33BA49199749}"/>
                </a:ext>
              </a:extLst>
            </p:cNvPr>
            <p:cNvSpPr/>
            <p:nvPr/>
          </p:nvSpPr>
          <p:spPr>
            <a:xfrm flipV="1">
              <a:off x="454414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D3E56A9A-23EE-4090-A0DC-B54FC275ED48}"/>
                </a:ext>
              </a:extLst>
            </p:cNvPr>
            <p:cNvSpPr/>
            <p:nvPr/>
          </p:nvSpPr>
          <p:spPr>
            <a:xfrm flipV="1">
              <a:off x="46496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E83FC558-7469-49D5-B54D-EBAFCE22DC8B}"/>
                </a:ext>
              </a:extLst>
            </p:cNvPr>
            <p:cNvSpPr/>
            <p:nvPr/>
          </p:nvSpPr>
          <p:spPr>
            <a:xfrm flipV="1">
              <a:off x="47551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3D66670C-8A53-4F34-BDA1-51DE0CA30B7F}"/>
                </a:ext>
              </a:extLst>
            </p:cNvPr>
            <p:cNvSpPr/>
            <p:nvPr/>
          </p:nvSpPr>
          <p:spPr>
            <a:xfrm flipV="1">
              <a:off x="48607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76BACA59-91BF-4451-A32B-094741690F02}"/>
                </a:ext>
              </a:extLst>
            </p:cNvPr>
            <p:cNvSpPr/>
            <p:nvPr/>
          </p:nvSpPr>
          <p:spPr>
            <a:xfrm flipV="1">
              <a:off x="49662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C9DE7404-8B22-429C-B5B4-C7625986CFC0}"/>
                </a:ext>
              </a:extLst>
            </p:cNvPr>
            <p:cNvSpPr/>
            <p:nvPr/>
          </p:nvSpPr>
          <p:spPr>
            <a:xfrm flipV="1">
              <a:off x="507174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A753B333-5757-495B-B42F-07F4602E4346}"/>
                </a:ext>
              </a:extLst>
            </p:cNvPr>
            <p:cNvSpPr/>
            <p:nvPr/>
          </p:nvSpPr>
          <p:spPr>
            <a:xfrm flipV="1">
              <a:off x="51772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D6B20BAA-43B0-4DA6-9DDB-B36E5C5E5ADC}"/>
                </a:ext>
              </a:extLst>
            </p:cNvPr>
            <p:cNvSpPr/>
            <p:nvPr/>
          </p:nvSpPr>
          <p:spPr>
            <a:xfrm flipV="1">
              <a:off x="52827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8CC1C425-7F7E-44B9-95E5-6F4CCCF01B09}"/>
                </a:ext>
              </a:extLst>
            </p:cNvPr>
            <p:cNvSpPr/>
            <p:nvPr/>
          </p:nvSpPr>
          <p:spPr>
            <a:xfrm flipV="1">
              <a:off x="53883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A8E80D89-836F-4F07-B046-D244949640D0}"/>
                </a:ext>
              </a:extLst>
            </p:cNvPr>
            <p:cNvSpPr/>
            <p:nvPr/>
          </p:nvSpPr>
          <p:spPr>
            <a:xfrm flipV="1">
              <a:off x="54938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2CAA3A0C-CD39-4461-8EA5-63DD684E74EE}"/>
                </a:ext>
              </a:extLst>
            </p:cNvPr>
            <p:cNvSpPr/>
            <p:nvPr/>
          </p:nvSpPr>
          <p:spPr>
            <a:xfrm flipV="1">
              <a:off x="5599346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68A2F636-7E28-4B74-A94B-100450D27FCF}"/>
              </a:ext>
            </a:extLst>
          </p:cNvPr>
          <p:cNvGrpSpPr/>
          <p:nvPr/>
        </p:nvGrpSpPr>
        <p:grpSpPr>
          <a:xfrm>
            <a:off x="1066466" y="2732653"/>
            <a:ext cx="4536000" cy="238449"/>
            <a:chOff x="3594468" y="4495614"/>
            <a:chExt cx="2112214" cy="108000"/>
          </a:xfrm>
        </p:grpSpPr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5943B63A-63E1-432D-82CC-66CF57E6770E}"/>
                </a:ext>
              </a:extLst>
            </p:cNvPr>
            <p:cNvSpPr/>
            <p:nvPr/>
          </p:nvSpPr>
          <p:spPr>
            <a:xfrm flipV="1">
              <a:off x="359446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53934EC0-8DC6-4E88-83B9-400ACBBF0F1D}"/>
                </a:ext>
              </a:extLst>
            </p:cNvPr>
            <p:cNvSpPr/>
            <p:nvPr/>
          </p:nvSpPr>
          <p:spPr>
            <a:xfrm flipV="1">
              <a:off x="3699989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97CD1B34-2844-4C09-A571-91DF834AF289}"/>
                </a:ext>
              </a:extLst>
            </p:cNvPr>
            <p:cNvSpPr/>
            <p:nvPr/>
          </p:nvSpPr>
          <p:spPr>
            <a:xfrm flipV="1">
              <a:off x="380550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679BECAE-3DCD-4DB1-9528-A7DBEA68855D}"/>
                </a:ext>
              </a:extLst>
            </p:cNvPr>
            <p:cNvSpPr/>
            <p:nvPr/>
          </p:nvSpPr>
          <p:spPr>
            <a:xfrm flipV="1">
              <a:off x="391102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E2CA154F-9C58-4262-8786-BEE0042AC985}"/>
                </a:ext>
              </a:extLst>
            </p:cNvPr>
            <p:cNvSpPr/>
            <p:nvPr/>
          </p:nvSpPr>
          <p:spPr>
            <a:xfrm flipV="1">
              <a:off x="401654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06B84663-9D71-4EA7-A7E7-B4FB8DEB8337}"/>
                </a:ext>
              </a:extLst>
            </p:cNvPr>
            <p:cNvSpPr/>
            <p:nvPr/>
          </p:nvSpPr>
          <p:spPr>
            <a:xfrm flipV="1">
              <a:off x="412206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BF4D0942-E6CC-462F-8917-822DEC3D7649}"/>
                </a:ext>
              </a:extLst>
            </p:cNvPr>
            <p:cNvSpPr/>
            <p:nvPr/>
          </p:nvSpPr>
          <p:spPr>
            <a:xfrm flipV="1">
              <a:off x="422758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8" name="Oval 207">
              <a:extLst>
                <a:ext uri="{FF2B5EF4-FFF2-40B4-BE49-F238E27FC236}">
                  <a16:creationId xmlns:a16="http://schemas.microsoft.com/office/drawing/2014/main" id="{6A108EB4-005B-46B4-91CA-6C2EC327818D}"/>
                </a:ext>
              </a:extLst>
            </p:cNvPr>
            <p:cNvSpPr/>
            <p:nvPr/>
          </p:nvSpPr>
          <p:spPr>
            <a:xfrm flipV="1">
              <a:off x="433310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F42AC2FB-2F68-44A6-9174-E8CB00A7172F}"/>
                </a:ext>
              </a:extLst>
            </p:cNvPr>
            <p:cNvSpPr/>
            <p:nvPr/>
          </p:nvSpPr>
          <p:spPr>
            <a:xfrm flipV="1">
              <a:off x="443862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0" name="Oval 209">
              <a:extLst>
                <a:ext uri="{FF2B5EF4-FFF2-40B4-BE49-F238E27FC236}">
                  <a16:creationId xmlns:a16="http://schemas.microsoft.com/office/drawing/2014/main" id="{1D013BBD-30FC-4D9E-9C4B-8FE85B18BFCE}"/>
                </a:ext>
              </a:extLst>
            </p:cNvPr>
            <p:cNvSpPr/>
            <p:nvPr/>
          </p:nvSpPr>
          <p:spPr>
            <a:xfrm flipV="1">
              <a:off x="454414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07D5A576-E3C2-4E4A-922B-326756EF31B1}"/>
                </a:ext>
              </a:extLst>
            </p:cNvPr>
            <p:cNvSpPr/>
            <p:nvPr/>
          </p:nvSpPr>
          <p:spPr>
            <a:xfrm flipV="1">
              <a:off x="46496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050A48E4-99D9-4BD4-AFB1-5326569E0863}"/>
                </a:ext>
              </a:extLst>
            </p:cNvPr>
            <p:cNvSpPr/>
            <p:nvPr/>
          </p:nvSpPr>
          <p:spPr>
            <a:xfrm flipV="1">
              <a:off x="47551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493B46B3-7C7F-4384-AC22-76E72CB02024}"/>
                </a:ext>
              </a:extLst>
            </p:cNvPr>
            <p:cNvSpPr/>
            <p:nvPr/>
          </p:nvSpPr>
          <p:spPr>
            <a:xfrm flipV="1">
              <a:off x="48607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4" name="Oval 213">
              <a:extLst>
                <a:ext uri="{FF2B5EF4-FFF2-40B4-BE49-F238E27FC236}">
                  <a16:creationId xmlns:a16="http://schemas.microsoft.com/office/drawing/2014/main" id="{B71EB4C7-A6BA-4144-A4F5-F65B1535C655}"/>
                </a:ext>
              </a:extLst>
            </p:cNvPr>
            <p:cNvSpPr/>
            <p:nvPr/>
          </p:nvSpPr>
          <p:spPr>
            <a:xfrm flipV="1">
              <a:off x="49662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54C5CAED-AB72-406A-BC65-D0606887265F}"/>
                </a:ext>
              </a:extLst>
            </p:cNvPr>
            <p:cNvSpPr/>
            <p:nvPr/>
          </p:nvSpPr>
          <p:spPr>
            <a:xfrm flipV="1">
              <a:off x="507174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4D341DF6-38D3-4F40-987E-03951871181E}"/>
                </a:ext>
              </a:extLst>
            </p:cNvPr>
            <p:cNvSpPr/>
            <p:nvPr/>
          </p:nvSpPr>
          <p:spPr>
            <a:xfrm flipV="1">
              <a:off x="51772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7" name="Oval 216">
              <a:extLst>
                <a:ext uri="{FF2B5EF4-FFF2-40B4-BE49-F238E27FC236}">
                  <a16:creationId xmlns:a16="http://schemas.microsoft.com/office/drawing/2014/main" id="{102C447A-3C33-41D8-9930-C08A3138299F}"/>
                </a:ext>
              </a:extLst>
            </p:cNvPr>
            <p:cNvSpPr/>
            <p:nvPr/>
          </p:nvSpPr>
          <p:spPr>
            <a:xfrm flipV="1">
              <a:off x="52827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780E9729-4828-4BF5-BBB7-F84F64CF7520}"/>
                </a:ext>
              </a:extLst>
            </p:cNvPr>
            <p:cNvSpPr/>
            <p:nvPr/>
          </p:nvSpPr>
          <p:spPr>
            <a:xfrm flipV="1">
              <a:off x="53883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9" name="Oval 218">
              <a:extLst>
                <a:ext uri="{FF2B5EF4-FFF2-40B4-BE49-F238E27FC236}">
                  <a16:creationId xmlns:a16="http://schemas.microsoft.com/office/drawing/2014/main" id="{DC67EFEC-A690-4E54-A225-C0FF0820894F}"/>
                </a:ext>
              </a:extLst>
            </p:cNvPr>
            <p:cNvSpPr/>
            <p:nvPr/>
          </p:nvSpPr>
          <p:spPr>
            <a:xfrm flipV="1">
              <a:off x="54938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3DF30E43-BB80-4E5F-BBE0-0B537E86C29B}"/>
                </a:ext>
              </a:extLst>
            </p:cNvPr>
            <p:cNvSpPr/>
            <p:nvPr/>
          </p:nvSpPr>
          <p:spPr>
            <a:xfrm flipV="1">
              <a:off x="5599346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7215C93A-090E-46ED-9604-AFC21CC1EB10}"/>
              </a:ext>
            </a:extLst>
          </p:cNvPr>
          <p:cNvGrpSpPr/>
          <p:nvPr/>
        </p:nvGrpSpPr>
        <p:grpSpPr>
          <a:xfrm>
            <a:off x="1066466" y="3228863"/>
            <a:ext cx="4536000" cy="238449"/>
            <a:chOff x="3594468" y="4495614"/>
            <a:chExt cx="2112214" cy="108000"/>
          </a:xfrm>
        </p:grpSpPr>
        <p:sp>
          <p:nvSpPr>
            <p:cNvPr id="222" name="Oval 221">
              <a:extLst>
                <a:ext uri="{FF2B5EF4-FFF2-40B4-BE49-F238E27FC236}">
                  <a16:creationId xmlns:a16="http://schemas.microsoft.com/office/drawing/2014/main" id="{0D903785-F7C4-4C92-9098-718630F043E7}"/>
                </a:ext>
              </a:extLst>
            </p:cNvPr>
            <p:cNvSpPr/>
            <p:nvPr/>
          </p:nvSpPr>
          <p:spPr>
            <a:xfrm flipV="1">
              <a:off x="359446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3" name="Oval 222">
              <a:extLst>
                <a:ext uri="{FF2B5EF4-FFF2-40B4-BE49-F238E27FC236}">
                  <a16:creationId xmlns:a16="http://schemas.microsoft.com/office/drawing/2014/main" id="{DC752A44-C7DA-47B0-BA32-43D9D1DC7F91}"/>
                </a:ext>
              </a:extLst>
            </p:cNvPr>
            <p:cNvSpPr/>
            <p:nvPr/>
          </p:nvSpPr>
          <p:spPr>
            <a:xfrm flipV="1">
              <a:off x="3699989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B21D7C7B-31A5-479C-9909-79ED89E00DBB}"/>
                </a:ext>
              </a:extLst>
            </p:cNvPr>
            <p:cNvSpPr/>
            <p:nvPr/>
          </p:nvSpPr>
          <p:spPr>
            <a:xfrm flipV="1">
              <a:off x="380550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B3E69979-29F0-4AB0-B109-6869F2411FDC}"/>
                </a:ext>
              </a:extLst>
            </p:cNvPr>
            <p:cNvSpPr/>
            <p:nvPr/>
          </p:nvSpPr>
          <p:spPr>
            <a:xfrm flipV="1">
              <a:off x="391102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4E184963-66D1-4BE6-BC8F-2372764152BA}"/>
                </a:ext>
              </a:extLst>
            </p:cNvPr>
            <p:cNvSpPr/>
            <p:nvPr/>
          </p:nvSpPr>
          <p:spPr>
            <a:xfrm flipV="1">
              <a:off x="401654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83D0BD15-A833-43C9-B3F8-B031354B6E64}"/>
                </a:ext>
              </a:extLst>
            </p:cNvPr>
            <p:cNvSpPr/>
            <p:nvPr/>
          </p:nvSpPr>
          <p:spPr>
            <a:xfrm flipV="1">
              <a:off x="412206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8" name="Oval 227">
              <a:extLst>
                <a:ext uri="{FF2B5EF4-FFF2-40B4-BE49-F238E27FC236}">
                  <a16:creationId xmlns:a16="http://schemas.microsoft.com/office/drawing/2014/main" id="{D416D72C-C8B3-4953-BE48-CFF0A1B74605}"/>
                </a:ext>
              </a:extLst>
            </p:cNvPr>
            <p:cNvSpPr/>
            <p:nvPr/>
          </p:nvSpPr>
          <p:spPr>
            <a:xfrm flipV="1">
              <a:off x="422758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9" name="Oval 228">
              <a:extLst>
                <a:ext uri="{FF2B5EF4-FFF2-40B4-BE49-F238E27FC236}">
                  <a16:creationId xmlns:a16="http://schemas.microsoft.com/office/drawing/2014/main" id="{DB41F2BE-4DA4-4855-AA57-60F609F5A716}"/>
                </a:ext>
              </a:extLst>
            </p:cNvPr>
            <p:cNvSpPr/>
            <p:nvPr/>
          </p:nvSpPr>
          <p:spPr>
            <a:xfrm flipV="1">
              <a:off x="433310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7776B878-C5AF-42BE-B621-36452ECBB4B9}"/>
                </a:ext>
              </a:extLst>
            </p:cNvPr>
            <p:cNvSpPr/>
            <p:nvPr/>
          </p:nvSpPr>
          <p:spPr>
            <a:xfrm flipV="1">
              <a:off x="443862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534B0D33-FD69-4620-8CE7-5224C347E016}"/>
                </a:ext>
              </a:extLst>
            </p:cNvPr>
            <p:cNvSpPr/>
            <p:nvPr/>
          </p:nvSpPr>
          <p:spPr>
            <a:xfrm flipV="1">
              <a:off x="454414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2" name="Oval 231">
              <a:extLst>
                <a:ext uri="{FF2B5EF4-FFF2-40B4-BE49-F238E27FC236}">
                  <a16:creationId xmlns:a16="http://schemas.microsoft.com/office/drawing/2014/main" id="{F0EA9B3B-C12D-46C4-B796-306F04198093}"/>
                </a:ext>
              </a:extLst>
            </p:cNvPr>
            <p:cNvSpPr/>
            <p:nvPr/>
          </p:nvSpPr>
          <p:spPr>
            <a:xfrm flipV="1">
              <a:off x="46496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E383FD95-71CD-441A-8FA6-F669E6EBE53B}"/>
                </a:ext>
              </a:extLst>
            </p:cNvPr>
            <p:cNvSpPr/>
            <p:nvPr/>
          </p:nvSpPr>
          <p:spPr>
            <a:xfrm flipV="1">
              <a:off x="47551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4" name="Oval 233">
              <a:extLst>
                <a:ext uri="{FF2B5EF4-FFF2-40B4-BE49-F238E27FC236}">
                  <a16:creationId xmlns:a16="http://schemas.microsoft.com/office/drawing/2014/main" id="{F90CA030-BEFF-4B07-B95C-3F470B811C4F}"/>
                </a:ext>
              </a:extLst>
            </p:cNvPr>
            <p:cNvSpPr/>
            <p:nvPr/>
          </p:nvSpPr>
          <p:spPr>
            <a:xfrm flipV="1">
              <a:off x="48607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5" name="Oval 234">
              <a:extLst>
                <a:ext uri="{FF2B5EF4-FFF2-40B4-BE49-F238E27FC236}">
                  <a16:creationId xmlns:a16="http://schemas.microsoft.com/office/drawing/2014/main" id="{FC39E99E-5B98-4967-A844-F6248E084891}"/>
                </a:ext>
              </a:extLst>
            </p:cNvPr>
            <p:cNvSpPr/>
            <p:nvPr/>
          </p:nvSpPr>
          <p:spPr>
            <a:xfrm flipV="1">
              <a:off x="49662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471799ED-6949-4A8C-883A-B82CA50AAD3A}"/>
                </a:ext>
              </a:extLst>
            </p:cNvPr>
            <p:cNvSpPr/>
            <p:nvPr/>
          </p:nvSpPr>
          <p:spPr>
            <a:xfrm flipV="1">
              <a:off x="507174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7" name="Oval 236">
              <a:extLst>
                <a:ext uri="{FF2B5EF4-FFF2-40B4-BE49-F238E27FC236}">
                  <a16:creationId xmlns:a16="http://schemas.microsoft.com/office/drawing/2014/main" id="{C04D1970-54F9-4110-B156-BC52CFC4DD9A}"/>
                </a:ext>
              </a:extLst>
            </p:cNvPr>
            <p:cNvSpPr/>
            <p:nvPr/>
          </p:nvSpPr>
          <p:spPr>
            <a:xfrm flipV="1">
              <a:off x="51772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8" name="Oval 237">
              <a:extLst>
                <a:ext uri="{FF2B5EF4-FFF2-40B4-BE49-F238E27FC236}">
                  <a16:creationId xmlns:a16="http://schemas.microsoft.com/office/drawing/2014/main" id="{54A087B4-95A4-45DC-83A2-5F63D724A062}"/>
                </a:ext>
              </a:extLst>
            </p:cNvPr>
            <p:cNvSpPr/>
            <p:nvPr/>
          </p:nvSpPr>
          <p:spPr>
            <a:xfrm flipV="1">
              <a:off x="52827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ABF16629-004D-4D8C-9E0D-E9C8B3AF8B3F}"/>
                </a:ext>
              </a:extLst>
            </p:cNvPr>
            <p:cNvSpPr/>
            <p:nvPr/>
          </p:nvSpPr>
          <p:spPr>
            <a:xfrm flipV="1">
              <a:off x="53883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0" name="Oval 239">
              <a:extLst>
                <a:ext uri="{FF2B5EF4-FFF2-40B4-BE49-F238E27FC236}">
                  <a16:creationId xmlns:a16="http://schemas.microsoft.com/office/drawing/2014/main" id="{BE83B383-D834-4A28-9312-2BAACE1ACC9C}"/>
                </a:ext>
              </a:extLst>
            </p:cNvPr>
            <p:cNvSpPr/>
            <p:nvPr/>
          </p:nvSpPr>
          <p:spPr>
            <a:xfrm flipV="1">
              <a:off x="54938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1ACD4E05-581E-40BD-A0B2-7D023578703B}"/>
                </a:ext>
              </a:extLst>
            </p:cNvPr>
            <p:cNvSpPr/>
            <p:nvPr/>
          </p:nvSpPr>
          <p:spPr>
            <a:xfrm flipV="1">
              <a:off x="5599346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3" name="Group 262">
            <a:extLst>
              <a:ext uri="{FF2B5EF4-FFF2-40B4-BE49-F238E27FC236}">
                <a16:creationId xmlns:a16="http://schemas.microsoft.com/office/drawing/2014/main" id="{A9C94BD0-4451-4C31-8D8D-869167BB69A4}"/>
              </a:ext>
            </a:extLst>
          </p:cNvPr>
          <p:cNvGrpSpPr/>
          <p:nvPr/>
        </p:nvGrpSpPr>
        <p:grpSpPr>
          <a:xfrm>
            <a:off x="1066466" y="3764077"/>
            <a:ext cx="4309397" cy="238449"/>
            <a:chOff x="3594468" y="4495614"/>
            <a:chExt cx="2006695" cy="108000"/>
          </a:xfrm>
        </p:grpSpPr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42ABAB0E-800F-47CD-B021-2F3488A087FA}"/>
                </a:ext>
              </a:extLst>
            </p:cNvPr>
            <p:cNvSpPr/>
            <p:nvPr/>
          </p:nvSpPr>
          <p:spPr>
            <a:xfrm flipV="1">
              <a:off x="359446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92E1DAF5-B9A5-4A6B-AB88-BEDE4AFFAD54}"/>
                </a:ext>
              </a:extLst>
            </p:cNvPr>
            <p:cNvSpPr/>
            <p:nvPr/>
          </p:nvSpPr>
          <p:spPr>
            <a:xfrm flipV="1">
              <a:off x="3699989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6CDEB0BC-BF43-4C39-B3FB-0A947F56D71E}"/>
                </a:ext>
              </a:extLst>
            </p:cNvPr>
            <p:cNvSpPr/>
            <p:nvPr/>
          </p:nvSpPr>
          <p:spPr>
            <a:xfrm flipV="1">
              <a:off x="380550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8F0441B6-DDF8-4191-8BB5-9E47ED6F99DA}"/>
                </a:ext>
              </a:extLst>
            </p:cNvPr>
            <p:cNvSpPr/>
            <p:nvPr/>
          </p:nvSpPr>
          <p:spPr>
            <a:xfrm flipV="1">
              <a:off x="391102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B25A6D6D-5351-4263-85A6-B602EA8A19A4}"/>
                </a:ext>
              </a:extLst>
            </p:cNvPr>
            <p:cNvSpPr/>
            <p:nvPr/>
          </p:nvSpPr>
          <p:spPr>
            <a:xfrm flipV="1">
              <a:off x="401654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BACA43A9-FD71-4BDA-8167-DD224B6AD235}"/>
                </a:ext>
              </a:extLst>
            </p:cNvPr>
            <p:cNvSpPr/>
            <p:nvPr/>
          </p:nvSpPr>
          <p:spPr>
            <a:xfrm flipV="1">
              <a:off x="412206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0" name="Oval 269">
              <a:extLst>
                <a:ext uri="{FF2B5EF4-FFF2-40B4-BE49-F238E27FC236}">
                  <a16:creationId xmlns:a16="http://schemas.microsoft.com/office/drawing/2014/main" id="{24716B6D-B6E4-42B1-9C11-120234A207C9}"/>
                </a:ext>
              </a:extLst>
            </p:cNvPr>
            <p:cNvSpPr/>
            <p:nvPr/>
          </p:nvSpPr>
          <p:spPr>
            <a:xfrm flipV="1">
              <a:off x="422758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1" name="Oval 270">
              <a:extLst>
                <a:ext uri="{FF2B5EF4-FFF2-40B4-BE49-F238E27FC236}">
                  <a16:creationId xmlns:a16="http://schemas.microsoft.com/office/drawing/2014/main" id="{6AAB9281-9FF9-49BF-B3E0-BA9834C197BB}"/>
                </a:ext>
              </a:extLst>
            </p:cNvPr>
            <p:cNvSpPr/>
            <p:nvPr/>
          </p:nvSpPr>
          <p:spPr>
            <a:xfrm flipV="1">
              <a:off x="433310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1DAA68EB-FC5F-441E-BDEC-6EE385335C76}"/>
                </a:ext>
              </a:extLst>
            </p:cNvPr>
            <p:cNvSpPr/>
            <p:nvPr/>
          </p:nvSpPr>
          <p:spPr>
            <a:xfrm flipV="1">
              <a:off x="4438628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3" name="Oval 272">
              <a:extLst>
                <a:ext uri="{FF2B5EF4-FFF2-40B4-BE49-F238E27FC236}">
                  <a16:creationId xmlns:a16="http://schemas.microsoft.com/office/drawing/2014/main" id="{9DC885FF-D89A-4E38-AD2B-02382BAEEF59}"/>
                </a:ext>
              </a:extLst>
            </p:cNvPr>
            <p:cNvSpPr/>
            <p:nvPr/>
          </p:nvSpPr>
          <p:spPr>
            <a:xfrm flipV="1">
              <a:off x="4544147" y="4495614"/>
              <a:ext cx="107336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4" name="Oval 273">
              <a:extLst>
                <a:ext uri="{FF2B5EF4-FFF2-40B4-BE49-F238E27FC236}">
                  <a16:creationId xmlns:a16="http://schemas.microsoft.com/office/drawing/2014/main" id="{FEBA01C5-1767-424E-87A3-A74A9BC8F671}"/>
                </a:ext>
              </a:extLst>
            </p:cNvPr>
            <p:cNvSpPr/>
            <p:nvPr/>
          </p:nvSpPr>
          <p:spPr>
            <a:xfrm flipV="1">
              <a:off x="46496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5E8A2D2D-33EA-4158-80F6-51DAA5CF7094}"/>
                </a:ext>
              </a:extLst>
            </p:cNvPr>
            <p:cNvSpPr/>
            <p:nvPr/>
          </p:nvSpPr>
          <p:spPr>
            <a:xfrm flipV="1">
              <a:off x="47551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6" name="Oval 275">
              <a:extLst>
                <a:ext uri="{FF2B5EF4-FFF2-40B4-BE49-F238E27FC236}">
                  <a16:creationId xmlns:a16="http://schemas.microsoft.com/office/drawing/2014/main" id="{D29E1C16-E621-4912-807E-6ADFC829B3D3}"/>
                </a:ext>
              </a:extLst>
            </p:cNvPr>
            <p:cNvSpPr/>
            <p:nvPr/>
          </p:nvSpPr>
          <p:spPr>
            <a:xfrm flipV="1">
              <a:off x="48607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7" name="Oval 276">
              <a:extLst>
                <a:ext uri="{FF2B5EF4-FFF2-40B4-BE49-F238E27FC236}">
                  <a16:creationId xmlns:a16="http://schemas.microsoft.com/office/drawing/2014/main" id="{F7145C65-A4B5-4559-AC0F-89184C4C7300}"/>
                </a:ext>
              </a:extLst>
            </p:cNvPr>
            <p:cNvSpPr/>
            <p:nvPr/>
          </p:nvSpPr>
          <p:spPr>
            <a:xfrm flipV="1">
              <a:off x="49662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89F3B442-46BD-4305-93E2-9DF3620FECB9}"/>
                </a:ext>
              </a:extLst>
            </p:cNvPr>
            <p:cNvSpPr/>
            <p:nvPr/>
          </p:nvSpPr>
          <p:spPr>
            <a:xfrm flipV="1">
              <a:off x="507174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9" name="Oval 278">
              <a:extLst>
                <a:ext uri="{FF2B5EF4-FFF2-40B4-BE49-F238E27FC236}">
                  <a16:creationId xmlns:a16="http://schemas.microsoft.com/office/drawing/2014/main" id="{003A5073-E4C2-445C-AED7-4A103B8E3652}"/>
                </a:ext>
              </a:extLst>
            </p:cNvPr>
            <p:cNvSpPr/>
            <p:nvPr/>
          </p:nvSpPr>
          <p:spPr>
            <a:xfrm flipV="1">
              <a:off x="517726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AD748BAD-FF62-46A5-BACE-849326C7A89E}"/>
                </a:ext>
              </a:extLst>
            </p:cNvPr>
            <p:cNvSpPr/>
            <p:nvPr/>
          </p:nvSpPr>
          <p:spPr>
            <a:xfrm flipV="1">
              <a:off x="528278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378AFC70-AC70-449B-B399-A98AB0887BF9}"/>
                </a:ext>
              </a:extLst>
            </p:cNvPr>
            <p:cNvSpPr/>
            <p:nvPr/>
          </p:nvSpPr>
          <p:spPr>
            <a:xfrm flipV="1">
              <a:off x="538830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2" name="Oval 281">
              <a:extLst>
                <a:ext uri="{FF2B5EF4-FFF2-40B4-BE49-F238E27FC236}">
                  <a16:creationId xmlns:a16="http://schemas.microsoft.com/office/drawing/2014/main" id="{BBC80F21-7051-4456-BC79-79789D2DD49E}"/>
                </a:ext>
              </a:extLst>
            </p:cNvPr>
            <p:cNvSpPr/>
            <p:nvPr/>
          </p:nvSpPr>
          <p:spPr>
            <a:xfrm flipV="1">
              <a:off x="5493827" y="4495614"/>
              <a:ext cx="107336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95573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2" y="335524"/>
            <a:ext cx="100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32FEB6-01F2-4158-BFF3-583DDE6161F4}"/>
              </a:ext>
            </a:extLst>
          </p:cNvPr>
          <p:cNvSpPr txBox="1"/>
          <p:nvPr/>
        </p:nvSpPr>
        <p:spPr>
          <a:xfrm>
            <a:off x="6254705" y="2665093"/>
            <a:ext cx="53495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more than _______ is _______.</a:t>
            </a:r>
          </a:p>
          <a:p>
            <a:pPr algn="ctr"/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less than _______ is _______.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3DD510D-A2BE-43F8-8315-068063658B63}"/>
              </a:ext>
            </a:extLst>
          </p:cNvPr>
          <p:cNvGraphicFramePr>
            <a:graphicFrameLocks noGrp="1"/>
          </p:cNvGraphicFramePr>
          <p:nvPr/>
        </p:nvGraphicFramePr>
        <p:xfrm>
          <a:off x="1090607" y="4924733"/>
          <a:ext cx="453600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00">
                  <a:extLst>
                    <a:ext uri="{9D8B030D-6E8A-4147-A177-3AD203B41FA5}">
                      <a16:colId xmlns:a16="http://schemas.microsoft.com/office/drawing/2014/main" val="1741788538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980993464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2634373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599353"/>
                  </a:ext>
                </a:extLst>
              </a:tr>
            </a:tbl>
          </a:graphicData>
        </a:graphic>
      </p:graphicFrame>
      <p:sp>
        <p:nvSpPr>
          <p:cNvPr id="3" name="Arc 2">
            <a:extLst>
              <a:ext uri="{FF2B5EF4-FFF2-40B4-BE49-F238E27FC236}">
                <a16:creationId xmlns:a16="http://schemas.microsoft.com/office/drawing/2014/main" id="{441B4125-4667-4F41-A6F2-A211F11C6F84}"/>
              </a:ext>
            </a:extLst>
          </p:cNvPr>
          <p:cNvSpPr/>
          <p:nvPr/>
        </p:nvSpPr>
        <p:spPr>
          <a:xfrm>
            <a:off x="1862599" y="4466334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3271A2B-1634-49FD-9753-C026B0832249}"/>
              </a:ext>
            </a:extLst>
          </p:cNvPr>
          <p:cNvSpPr/>
          <p:nvPr/>
        </p:nvSpPr>
        <p:spPr>
          <a:xfrm>
            <a:off x="3358606" y="4451330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589059-1332-4630-A198-6DBE0E078CAB}"/>
              </a:ext>
            </a:extLst>
          </p:cNvPr>
          <p:cNvSpPr txBox="1"/>
          <p:nvPr/>
        </p:nvSpPr>
        <p:spPr>
          <a:xfrm>
            <a:off x="2601179" y="4992344"/>
            <a:ext cx="151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287275-CF7E-4017-8EC1-322358F44014}"/>
              </a:ext>
            </a:extLst>
          </p:cNvPr>
          <p:cNvSpPr txBox="1"/>
          <p:nvPr/>
        </p:nvSpPr>
        <p:spPr>
          <a:xfrm>
            <a:off x="8873412" y="2571771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90F9BB-EF47-4789-B45E-BB96DFC3F196}"/>
              </a:ext>
            </a:extLst>
          </p:cNvPr>
          <p:cNvSpPr txBox="1"/>
          <p:nvPr/>
        </p:nvSpPr>
        <p:spPr>
          <a:xfrm>
            <a:off x="8747706" y="3441613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90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45F898-CE17-4610-A755-A77B646FAD37}"/>
              </a:ext>
            </a:extLst>
          </p:cNvPr>
          <p:cNvSpPr txBox="1"/>
          <p:nvPr/>
        </p:nvSpPr>
        <p:spPr>
          <a:xfrm>
            <a:off x="2231992" y="4464688"/>
            <a:ext cx="757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less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030E80-64F0-48C1-9D46-396C47F4E717}"/>
              </a:ext>
            </a:extLst>
          </p:cNvPr>
          <p:cNvSpPr txBox="1"/>
          <p:nvPr/>
        </p:nvSpPr>
        <p:spPr>
          <a:xfrm>
            <a:off x="3688589" y="4464688"/>
            <a:ext cx="854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more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D3A0F75-33E0-4E1C-AFF4-D866F6F29BD0}"/>
              </a:ext>
            </a:extLst>
          </p:cNvPr>
          <p:cNvGrpSpPr/>
          <p:nvPr/>
        </p:nvGrpSpPr>
        <p:grpSpPr>
          <a:xfrm>
            <a:off x="1036201" y="1575538"/>
            <a:ext cx="1165600" cy="584775"/>
            <a:chOff x="1845441" y="3662297"/>
            <a:chExt cx="851576" cy="402789"/>
          </a:xfrm>
        </p:grpSpPr>
        <p:sp>
          <p:nvSpPr>
            <p:cNvPr id="29" name="Cylinder 28">
              <a:extLst>
                <a:ext uri="{FF2B5EF4-FFF2-40B4-BE49-F238E27FC236}">
                  <a16:creationId xmlns:a16="http://schemas.microsoft.com/office/drawing/2014/main" id="{C0FFBFFF-6860-40AB-8972-909FAEA2C6DD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Cylinder 29">
              <a:extLst>
                <a:ext uri="{FF2B5EF4-FFF2-40B4-BE49-F238E27FC236}">
                  <a16:creationId xmlns:a16="http://schemas.microsoft.com/office/drawing/2014/main" id="{2C18D3F3-22FD-4621-8271-4734CC5A4736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Cylinder 38">
              <a:extLst>
                <a:ext uri="{FF2B5EF4-FFF2-40B4-BE49-F238E27FC236}">
                  <a16:creationId xmlns:a16="http://schemas.microsoft.com/office/drawing/2014/main" id="{DDBCA32C-92C8-4460-AE10-434AEBFC4415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Cylinder 39">
              <a:extLst>
                <a:ext uri="{FF2B5EF4-FFF2-40B4-BE49-F238E27FC236}">
                  <a16:creationId xmlns:a16="http://schemas.microsoft.com/office/drawing/2014/main" id="{74E874B7-78AF-4CD2-9051-F8316117E606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Cylinder 40">
              <a:extLst>
                <a:ext uri="{FF2B5EF4-FFF2-40B4-BE49-F238E27FC236}">
                  <a16:creationId xmlns:a16="http://schemas.microsoft.com/office/drawing/2014/main" id="{2DAC9983-6293-4587-BB57-50A597D27E2C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Cylinder 41">
              <a:extLst>
                <a:ext uri="{FF2B5EF4-FFF2-40B4-BE49-F238E27FC236}">
                  <a16:creationId xmlns:a16="http://schemas.microsoft.com/office/drawing/2014/main" id="{27E2D53F-6E84-4E12-A475-71D33DA02E3E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Cylinder 42">
              <a:extLst>
                <a:ext uri="{FF2B5EF4-FFF2-40B4-BE49-F238E27FC236}">
                  <a16:creationId xmlns:a16="http://schemas.microsoft.com/office/drawing/2014/main" id="{55E7C784-FC30-4F44-B945-79C96B219015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Cylinder 43">
              <a:extLst>
                <a:ext uri="{FF2B5EF4-FFF2-40B4-BE49-F238E27FC236}">
                  <a16:creationId xmlns:a16="http://schemas.microsoft.com/office/drawing/2014/main" id="{4FCCC442-0C7D-4153-8E48-CCAF7A68105E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Cylinder 44">
              <a:extLst>
                <a:ext uri="{FF2B5EF4-FFF2-40B4-BE49-F238E27FC236}">
                  <a16:creationId xmlns:a16="http://schemas.microsoft.com/office/drawing/2014/main" id="{51778BE9-24F0-4CFA-9DC3-CA6F7B4A15FC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6" name="Cylinder 45">
              <a:extLst>
                <a:ext uri="{FF2B5EF4-FFF2-40B4-BE49-F238E27FC236}">
                  <a16:creationId xmlns:a16="http://schemas.microsoft.com/office/drawing/2014/main" id="{820A2CE4-5072-45CA-9948-CB1E55CFACBB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5886D2D-FCBA-461D-9E41-472C85DF02C8}"/>
              </a:ext>
            </a:extLst>
          </p:cNvPr>
          <p:cNvGrpSpPr/>
          <p:nvPr/>
        </p:nvGrpSpPr>
        <p:grpSpPr>
          <a:xfrm>
            <a:off x="1036201" y="2385104"/>
            <a:ext cx="1165600" cy="584775"/>
            <a:chOff x="1845441" y="3662297"/>
            <a:chExt cx="851576" cy="402789"/>
          </a:xfrm>
        </p:grpSpPr>
        <p:sp>
          <p:nvSpPr>
            <p:cNvPr id="48" name="Cylinder 47">
              <a:extLst>
                <a:ext uri="{FF2B5EF4-FFF2-40B4-BE49-F238E27FC236}">
                  <a16:creationId xmlns:a16="http://schemas.microsoft.com/office/drawing/2014/main" id="{079A1713-97E7-4D9D-BF81-F22163DF4A29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Cylinder 48">
              <a:extLst>
                <a:ext uri="{FF2B5EF4-FFF2-40B4-BE49-F238E27FC236}">
                  <a16:creationId xmlns:a16="http://schemas.microsoft.com/office/drawing/2014/main" id="{CECB15C8-0612-46EA-B15A-76CD5D754F83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Cylinder 49">
              <a:extLst>
                <a:ext uri="{FF2B5EF4-FFF2-40B4-BE49-F238E27FC236}">
                  <a16:creationId xmlns:a16="http://schemas.microsoft.com/office/drawing/2014/main" id="{733C851D-A241-4554-9FE1-B348C9B9C71F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Cylinder 50">
              <a:extLst>
                <a:ext uri="{FF2B5EF4-FFF2-40B4-BE49-F238E27FC236}">
                  <a16:creationId xmlns:a16="http://schemas.microsoft.com/office/drawing/2014/main" id="{BA6D4223-3E93-4B78-9CFB-64FBFCFA358C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Cylinder 51">
              <a:extLst>
                <a:ext uri="{FF2B5EF4-FFF2-40B4-BE49-F238E27FC236}">
                  <a16:creationId xmlns:a16="http://schemas.microsoft.com/office/drawing/2014/main" id="{04A5D616-930B-42B1-95DF-4F39EBE80FD3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Cylinder 52">
              <a:extLst>
                <a:ext uri="{FF2B5EF4-FFF2-40B4-BE49-F238E27FC236}">
                  <a16:creationId xmlns:a16="http://schemas.microsoft.com/office/drawing/2014/main" id="{3F773F46-B47F-4E5F-A579-437846E470AC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Cylinder 53">
              <a:extLst>
                <a:ext uri="{FF2B5EF4-FFF2-40B4-BE49-F238E27FC236}">
                  <a16:creationId xmlns:a16="http://schemas.microsoft.com/office/drawing/2014/main" id="{EF9A6507-502F-468D-84C6-DE0DD130DE42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Cylinder 54">
              <a:extLst>
                <a:ext uri="{FF2B5EF4-FFF2-40B4-BE49-F238E27FC236}">
                  <a16:creationId xmlns:a16="http://schemas.microsoft.com/office/drawing/2014/main" id="{55951768-F507-48C7-8918-65087A65AE1C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Cylinder 56">
              <a:extLst>
                <a:ext uri="{FF2B5EF4-FFF2-40B4-BE49-F238E27FC236}">
                  <a16:creationId xmlns:a16="http://schemas.microsoft.com/office/drawing/2014/main" id="{16A3E3A5-521D-4C11-94B3-65224FA71B97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8" name="Cylinder 57">
              <a:extLst>
                <a:ext uri="{FF2B5EF4-FFF2-40B4-BE49-F238E27FC236}">
                  <a16:creationId xmlns:a16="http://schemas.microsoft.com/office/drawing/2014/main" id="{79018C62-4324-4CB1-8358-89B2EEBF8375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5C5BA195-1813-474E-9633-839EE9B071E0}"/>
              </a:ext>
            </a:extLst>
          </p:cNvPr>
          <p:cNvGrpSpPr/>
          <p:nvPr/>
        </p:nvGrpSpPr>
        <p:grpSpPr>
          <a:xfrm>
            <a:off x="1036201" y="3194670"/>
            <a:ext cx="1165600" cy="584775"/>
            <a:chOff x="1845441" y="3662297"/>
            <a:chExt cx="851576" cy="402789"/>
          </a:xfrm>
        </p:grpSpPr>
        <p:sp>
          <p:nvSpPr>
            <p:cNvPr id="71" name="Cylinder 70">
              <a:extLst>
                <a:ext uri="{FF2B5EF4-FFF2-40B4-BE49-F238E27FC236}">
                  <a16:creationId xmlns:a16="http://schemas.microsoft.com/office/drawing/2014/main" id="{0930A99C-CE46-400D-8920-7542E055CBF0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Cylinder 71">
              <a:extLst>
                <a:ext uri="{FF2B5EF4-FFF2-40B4-BE49-F238E27FC236}">
                  <a16:creationId xmlns:a16="http://schemas.microsoft.com/office/drawing/2014/main" id="{9D79B485-14BA-41F9-8593-64D01F93B983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Cylinder 72">
              <a:extLst>
                <a:ext uri="{FF2B5EF4-FFF2-40B4-BE49-F238E27FC236}">
                  <a16:creationId xmlns:a16="http://schemas.microsoft.com/office/drawing/2014/main" id="{93C5B68F-CE16-4E63-A6F4-87735225AFCF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Cylinder 73">
              <a:extLst>
                <a:ext uri="{FF2B5EF4-FFF2-40B4-BE49-F238E27FC236}">
                  <a16:creationId xmlns:a16="http://schemas.microsoft.com/office/drawing/2014/main" id="{249290DC-6913-47D8-AD10-5EC691D8572A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Cylinder 74">
              <a:extLst>
                <a:ext uri="{FF2B5EF4-FFF2-40B4-BE49-F238E27FC236}">
                  <a16:creationId xmlns:a16="http://schemas.microsoft.com/office/drawing/2014/main" id="{82F6A9AA-D93B-4177-B4A4-AEC75688D24B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Cylinder 75">
              <a:extLst>
                <a:ext uri="{FF2B5EF4-FFF2-40B4-BE49-F238E27FC236}">
                  <a16:creationId xmlns:a16="http://schemas.microsoft.com/office/drawing/2014/main" id="{25E21D2B-E3A1-4EF9-8737-4B8FC36FCD3A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Cylinder 76">
              <a:extLst>
                <a:ext uri="{FF2B5EF4-FFF2-40B4-BE49-F238E27FC236}">
                  <a16:creationId xmlns:a16="http://schemas.microsoft.com/office/drawing/2014/main" id="{74B92776-D9FE-4C92-A51C-11B463850ADA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Cylinder 77">
              <a:extLst>
                <a:ext uri="{FF2B5EF4-FFF2-40B4-BE49-F238E27FC236}">
                  <a16:creationId xmlns:a16="http://schemas.microsoft.com/office/drawing/2014/main" id="{54290A07-971C-4E77-9E53-63728FFC6AD1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Cylinder 78">
              <a:extLst>
                <a:ext uri="{FF2B5EF4-FFF2-40B4-BE49-F238E27FC236}">
                  <a16:creationId xmlns:a16="http://schemas.microsoft.com/office/drawing/2014/main" id="{74E878D8-8E20-4398-93F5-C36435F236C6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80" name="Cylinder 79">
              <a:extLst>
                <a:ext uri="{FF2B5EF4-FFF2-40B4-BE49-F238E27FC236}">
                  <a16:creationId xmlns:a16="http://schemas.microsoft.com/office/drawing/2014/main" id="{D31EBE55-1CAB-44BE-A3C2-4DDC3F3B35D2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D2C99C1E-D5D4-4809-AE13-3BAAB4E5076E}"/>
              </a:ext>
            </a:extLst>
          </p:cNvPr>
          <p:cNvGrpSpPr/>
          <p:nvPr/>
        </p:nvGrpSpPr>
        <p:grpSpPr>
          <a:xfrm>
            <a:off x="2632387" y="1574717"/>
            <a:ext cx="1165600" cy="584775"/>
            <a:chOff x="1845441" y="3662297"/>
            <a:chExt cx="851576" cy="402789"/>
          </a:xfrm>
        </p:grpSpPr>
        <p:sp>
          <p:nvSpPr>
            <p:cNvPr id="93" name="Cylinder 92">
              <a:extLst>
                <a:ext uri="{FF2B5EF4-FFF2-40B4-BE49-F238E27FC236}">
                  <a16:creationId xmlns:a16="http://schemas.microsoft.com/office/drawing/2014/main" id="{B7FEE7C5-FBFE-4814-B42F-1439080FB933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Cylinder 93">
              <a:extLst>
                <a:ext uri="{FF2B5EF4-FFF2-40B4-BE49-F238E27FC236}">
                  <a16:creationId xmlns:a16="http://schemas.microsoft.com/office/drawing/2014/main" id="{C60CBA4A-CFA0-41A2-A60A-73A6E34ECC38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Cylinder 94">
              <a:extLst>
                <a:ext uri="{FF2B5EF4-FFF2-40B4-BE49-F238E27FC236}">
                  <a16:creationId xmlns:a16="http://schemas.microsoft.com/office/drawing/2014/main" id="{687BF0FD-7F56-479D-936C-396A7B93C7EC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Cylinder 95">
              <a:extLst>
                <a:ext uri="{FF2B5EF4-FFF2-40B4-BE49-F238E27FC236}">
                  <a16:creationId xmlns:a16="http://schemas.microsoft.com/office/drawing/2014/main" id="{46572DFF-DC24-404E-BAAF-0AEC4DC18FEC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Cylinder 96">
              <a:extLst>
                <a:ext uri="{FF2B5EF4-FFF2-40B4-BE49-F238E27FC236}">
                  <a16:creationId xmlns:a16="http://schemas.microsoft.com/office/drawing/2014/main" id="{3CE12DC4-F65F-4C14-BC1F-2E6845C0E3DA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Cylinder 97">
              <a:extLst>
                <a:ext uri="{FF2B5EF4-FFF2-40B4-BE49-F238E27FC236}">
                  <a16:creationId xmlns:a16="http://schemas.microsoft.com/office/drawing/2014/main" id="{5B1E448A-9CDE-45B4-AE93-395D22B0A73B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Cylinder 98">
              <a:extLst>
                <a:ext uri="{FF2B5EF4-FFF2-40B4-BE49-F238E27FC236}">
                  <a16:creationId xmlns:a16="http://schemas.microsoft.com/office/drawing/2014/main" id="{0E4CA70D-311E-4349-88DF-0ECA091D96FF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Cylinder 99">
              <a:extLst>
                <a:ext uri="{FF2B5EF4-FFF2-40B4-BE49-F238E27FC236}">
                  <a16:creationId xmlns:a16="http://schemas.microsoft.com/office/drawing/2014/main" id="{284E6B92-E450-4F37-B009-B366C16072D8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Cylinder 100">
              <a:extLst>
                <a:ext uri="{FF2B5EF4-FFF2-40B4-BE49-F238E27FC236}">
                  <a16:creationId xmlns:a16="http://schemas.microsoft.com/office/drawing/2014/main" id="{B5748283-C486-4F0A-9F2C-FE1202A9F6D9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2" name="Cylinder 101">
              <a:extLst>
                <a:ext uri="{FF2B5EF4-FFF2-40B4-BE49-F238E27FC236}">
                  <a16:creationId xmlns:a16="http://schemas.microsoft.com/office/drawing/2014/main" id="{9CDCE490-A400-40FE-B84C-DDCC4F72B5EB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5E6C7207-2A2C-40C2-B406-BFEC9D38FD2E}"/>
              </a:ext>
            </a:extLst>
          </p:cNvPr>
          <p:cNvGrpSpPr/>
          <p:nvPr/>
        </p:nvGrpSpPr>
        <p:grpSpPr>
          <a:xfrm>
            <a:off x="2632387" y="2384283"/>
            <a:ext cx="1165600" cy="584775"/>
            <a:chOff x="1845441" y="3662297"/>
            <a:chExt cx="851576" cy="402789"/>
          </a:xfrm>
        </p:grpSpPr>
        <p:sp>
          <p:nvSpPr>
            <p:cNvPr id="104" name="Cylinder 103">
              <a:extLst>
                <a:ext uri="{FF2B5EF4-FFF2-40B4-BE49-F238E27FC236}">
                  <a16:creationId xmlns:a16="http://schemas.microsoft.com/office/drawing/2014/main" id="{46AF6B7A-2044-4138-A1C9-ACF4177033F6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Cylinder 104">
              <a:extLst>
                <a:ext uri="{FF2B5EF4-FFF2-40B4-BE49-F238E27FC236}">
                  <a16:creationId xmlns:a16="http://schemas.microsoft.com/office/drawing/2014/main" id="{C5ED496F-31FA-4BA3-9D05-B7E9DF093D66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Cylinder 105">
              <a:extLst>
                <a:ext uri="{FF2B5EF4-FFF2-40B4-BE49-F238E27FC236}">
                  <a16:creationId xmlns:a16="http://schemas.microsoft.com/office/drawing/2014/main" id="{3619E1E8-5A16-40D4-BF82-EEA41651ADBC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Cylinder 106">
              <a:extLst>
                <a:ext uri="{FF2B5EF4-FFF2-40B4-BE49-F238E27FC236}">
                  <a16:creationId xmlns:a16="http://schemas.microsoft.com/office/drawing/2014/main" id="{CE0AC339-412D-40BA-97AA-130A9FFA6E9C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Cylinder 107">
              <a:extLst>
                <a:ext uri="{FF2B5EF4-FFF2-40B4-BE49-F238E27FC236}">
                  <a16:creationId xmlns:a16="http://schemas.microsoft.com/office/drawing/2014/main" id="{8A2D220E-87FF-4CB8-9347-A5BB8CBA32E9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Cylinder 108">
              <a:extLst>
                <a:ext uri="{FF2B5EF4-FFF2-40B4-BE49-F238E27FC236}">
                  <a16:creationId xmlns:a16="http://schemas.microsoft.com/office/drawing/2014/main" id="{B8EC3531-5534-41FF-B73D-A2654E2C3A76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Cylinder 109">
              <a:extLst>
                <a:ext uri="{FF2B5EF4-FFF2-40B4-BE49-F238E27FC236}">
                  <a16:creationId xmlns:a16="http://schemas.microsoft.com/office/drawing/2014/main" id="{D83915D0-8001-4244-9544-9719598F8FCC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1" name="Cylinder 110">
              <a:extLst>
                <a:ext uri="{FF2B5EF4-FFF2-40B4-BE49-F238E27FC236}">
                  <a16:creationId xmlns:a16="http://schemas.microsoft.com/office/drawing/2014/main" id="{65AC390B-8D3C-4FF7-91AA-76495C13E595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2" name="Cylinder 111">
              <a:extLst>
                <a:ext uri="{FF2B5EF4-FFF2-40B4-BE49-F238E27FC236}">
                  <a16:creationId xmlns:a16="http://schemas.microsoft.com/office/drawing/2014/main" id="{BD076954-D180-4FE0-BE94-C8D5C1091FB0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3" name="Cylinder 112">
              <a:extLst>
                <a:ext uri="{FF2B5EF4-FFF2-40B4-BE49-F238E27FC236}">
                  <a16:creationId xmlns:a16="http://schemas.microsoft.com/office/drawing/2014/main" id="{A7462A7B-0E21-4F99-A74E-5DA32B598763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BEC39926-F47B-47EC-9A30-53C2F606D53B}"/>
              </a:ext>
            </a:extLst>
          </p:cNvPr>
          <p:cNvGrpSpPr/>
          <p:nvPr/>
        </p:nvGrpSpPr>
        <p:grpSpPr>
          <a:xfrm>
            <a:off x="2632387" y="3193849"/>
            <a:ext cx="1165600" cy="584775"/>
            <a:chOff x="1845441" y="3662297"/>
            <a:chExt cx="851576" cy="402789"/>
          </a:xfrm>
        </p:grpSpPr>
        <p:sp>
          <p:nvSpPr>
            <p:cNvPr id="115" name="Cylinder 114">
              <a:extLst>
                <a:ext uri="{FF2B5EF4-FFF2-40B4-BE49-F238E27FC236}">
                  <a16:creationId xmlns:a16="http://schemas.microsoft.com/office/drawing/2014/main" id="{08253AC6-A924-4160-94E3-D75DE1886812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6" name="Cylinder 115">
              <a:extLst>
                <a:ext uri="{FF2B5EF4-FFF2-40B4-BE49-F238E27FC236}">
                  <a16:creationId xmlns:a16="http://schemas.microsoft.com/office/drawing/2014/main" id="{02CFF962-AB6F-42CE-966C-1FB83E292241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Cylinder 116">
              <a:extLst>
                <a:ext uri="{FF2B5EF4-FFF2-40B4-BE49-F238E27FC236}">
                  <a16:creationId xmlns:a16="http://schemas.microsoft.com/office/drawing/2014/main" id="{CED9C92C-B886-4A72-8948-4FD96994151D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8" name="Cylinder 117">
              <a:extLst>
                <a:ext uri="{FF2B5EF4-FFF2-40B4-BE49-F238E27FC236}">
                  <a16:creationId xmlns:a16="http://schemas.microsoft.com/office/drawing/2014/main" id="{C605AD9A-7AFC-44EF-9DE8-883118C50F0C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9" name="Cylinder 118">
              <a:extLst>
                <a:ext uri="{FF2B5EF4-FFF2-40B4-BE49-F238E27FC236}">
                  <a16:creationId xmlns:a16="http://schemas.microsoft.com/office/drawing/2014/main" id="{FB91B780-9FF3-43E1-8D0F-8E4D5E97F3BD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Cylinder 119">
              <a:extLst>
                <a:ext uri="{FF2B5EF4-FFF2-40B4-BE49-F238E27FC236}">
                  <a16:creationId xmlns:a16="http://schemas.microsoft.com/office/drawing/2014/main" id="{A6ADE3CC-B8D5-4545-A998-7BE6554D9811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1" name="Cylinder 120">
              <a:extLst>
                <a:ext uri="{FF2B5EF4-FFF2-40B4-BE49-F238E27FC236}">
                  <a16:creationId xmlns:a16="http://schemas.microsoft.com/office/drawing/2014/main" id="{F1ADFCF4-EF97-4AD6-B1E6-BA4B34E524F4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2" name="Cylinder 121">
              <a:extLst>
                <a:ext uri="{FF2B5EF4-FFF2-40B4-BE49-F238E27FC236}">
                  <a16:creationId xmlns:a16="http://schemas.microsoft.com/office/drawing/2014/main" id="{0A2283E0-9484-4EE4-8CFA-0DFFB76C9FB5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Cylinder 122">
              <a:extLst>
                <a:ext uri="{FF2B5EF4-FFF2-40B4-BE49-F238E27FC236}">
                  <a16:creationId xmlns:a16="http://schemas.microsoft.com/office/drawing/2014/main" id="{7696D145-A6E4-4BA7-B4F2-3F812E437510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24" name="Cylinder 123">
              <a:extLst>
                <a:ext uri="{FF2B5EF4-FFF2-40B4-BE49-F238E27FC236}">
                  <a16:creationId xmlns:a16="http://schemas.microsoft.com/office/drawing/2014/main" id="{3BD3FB7C-DBAE-4811-BDDE-5485F5D8901E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1AB02DC7-ACA8-4D6A-BF68-55A021D91A3C}"/>
              </a:ext>
            </a:extLst>
          </p:cNvPr>
          <p:cNvGrpSpPr/>
          <p:nvPr/>
        </p:nvGrpSpPr>
        <p:grpSpPr>
          <a:xfrm>
            <a:off x="4340412" y="1573895"/>
            <a:ext cx="1165600" cy="584775"/>
            <a:chOff x="1845441" y="3662297"/>
            <a:chExt cx="851576" cy="402789"/>
          </a:xfrm>
        </p:grpSpPr>
        <p:sp>
          <p:nvSpPr>
            <p:cNvPr id="126" name="Cylinder 125">
              <a:extLst>
                <a:ext uri="{FF2B5EF4-FFF2-40B4-BE49-F238E27FC236}">
                  <a16:creationId xmlns:a16="http://schemas.microsoft.com/office/drawing/2014/main" id="{98BEEAEB-3F5D-4795-842A-B75CF2DE12BF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7" name="Cylinder 126">
              <a:extLst>
                <a:ext uri="{FF2B5EF4-FFF2-40B4-BE49-F238E27FC236}">
                  <a16:creationId xmlns:a16="http://schemas.microsoft.com/office/drawing/2014/main" id="{B00059B3-78F3-42B6-ADC8-BCB4EA03CE9E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Cylinder 127">
              <a:extLst>
                <a:ext uri="{FF2B5EF4-FFF2-40B4-BE49-F238E27FC236}">
                  <a16:creationId xmlns:a16="http://schemas.microsoft.com/office/drawing/2014/main" id="{1B60F0AF-FF65-4D92-9C7F-94C38FEBF237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Cylinder 128">
              <a:extLst>
                <a:ext uri="{FF2B5EF4-FFF2-40B4-BE49-F238E27FC236}">
                  <a16:creationId xmlns:a16="http://schemas.microsoft.com/office/drawing/2014/main" id="{968D0779-0782-49D6-8040-3D83BBDF3FFB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0" name="Cylinder 129">
              <a:extLst>
                <a:ext uri="{FF2B5EF4-FFF2-40B4-BE49-F238E27FC236}">
                  <a16:creationId xmlns:a16="http://schemas.microsoft.com/office/drawing/2014/main" id="{4F5A451A-332D-4652-AC5C-52A80BA7456B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1" name="Cylinder 130">
              <a:extLst>
                <a:ext uri="{FF2B5EF4-FFF2-40B4-BE49-F238E27FC236}">
                  <a16:creationId xmlns:a16="http://schemas.microsoft.com/office/drawing/2014/main" id="{A06FEB40-6187-4164-BA2A-B9CB4907AC90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Cylinder 131">
              <a:extLst>
                <a:ext uri="{FF2B5EF4-FFF2-40B4-BE49-F238E27FC236}">
                  <a16:creationId xmlns:a16="http://schemas.microsoft.com/office/drawing/2014/main" id="{4FA8D97B-F65C-4D21-AB97-0F406046AB57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3" name="Cylinder 132">
              <a:extLst>
                <a:ext uri="{FF2B5EF4-FFF2-40B4-BE49-F238E27FC236}">
                  <a16:creationId xmlns:a16="http://schemas.microsoft.com/office/drawing/2014/main" id="{B7FFDF41-FD0A-48D7-A247-7F030EDDE703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4" name="Cylinder 133">
              <a:extLst>
                <a:ext uri="{FF2B5EF4-FFF2-40B4-BE49-F238E27FC236}">
                  <a16:creationId xmlns:a16="http://schemas.microsoft.com/office/drawing/2014/main" id="{0DA74D44-9E40-4D05-953F-3E0F123FBE72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5" name="Cylinder 134">
              <a:extLst>
                <a:ext uri="{FF2B5EF4-FFF2-40B4-BE49-F238E27FC236}">
                  <a16:creationId xmlns:a16="http://schemas.microsoft.com/office/drawing/2014/main" id="{5333B89A-7BBA-4029-9809-BE825C4C9087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BA4BC8CA-ECDA-453B-B477-02B8844F80D0}"/>
              </a:ext>
            </a:extLst>
          </p:cNvPr>
          <p:cNvGrpSpPr/>
          <p:nvPr/>
        </p:nvGrpSpPr>
        <p:grpSpPr>
          <a:xfrm>
            <a:off x="4340412" y="2383461"/>
            <a:ext cx="1165600" cy="584775"/>
            <a:chOff x="1845441" y="3662297"/>
            <a:chExt cx="851576" cy="402789"/>
          </a:xfrm>
        </p:grpSpPr>
        <p:sp>
          <p:nvSpPr>
            <p:cNvPr id="137" name="Cylinder 136">
              <a:extLst>
                <a:ext uri="{FF2B5EF4-FFF2-40B4-BE49-F238E27FC236}">
                  <a16:creationId xmlns:a16="http://schemas.microsoft.com/office/drawing/2014/main" id="{4CA10E43-00FD-4C15-89E2-D44A59351409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8" name="Cylinder 137">
              <a:extLst>
                <a:ext uri="{FF2B5EF4-FFF2-40B4-BE49-F238E27FC236}">
                  <a16:creationId xmlns:a16="http://schemas.microsoft.com/office/drawing/2014/main" id="{2F2B87D9-34D3-49FC-8AE8-6C643B0DA745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9" name="Cylinder 138">
              <a:extLst>
                <a:ext uri="{FF2B5EF4-FFF2-40B4-BE49-F238E27FC236}">
                  <a16:creationId xmlns:a16="http://schemas.microsoft.com/office/drawing/2014/main" id="{0B66601C-2228-48B6-9E3C-0B9034C19184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0" name="Cylinder 139">
              <a:extLst>
                <a:ext uri="{FF2B5EF4-FFF2-40B4-BE49-F238E27FC236}">
                  <a16:creationId xmlns:a16="http://schemas.microsoft.com/office/drawing/2014/main" id="{843D83E3-38B9-4BD8-B410-4EC9E9BE9BDC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1" name="Cylinder 140">
              <a:extLst>
                <a:ext uri="{FF2B5EF4-FFF2-40B4-BE49-F238E27FC236}">
                  <a16:creationId xmlns:a16="http://schemas.microsoft.com/office/drawing/2014/main" id="{CB2AECF6-76CF-4FDD-AB75-6B8DE74B4403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2" name="Cylinder 141">
              <a:extLst>
                <a:ext uri="{FF2B5EF4-FFF2-40B4-BE49-F238E27FC236}">
                  <a16:creationId xmlns:a16="http://schemas.microsoft.com/office/drawing/2014/main" id="{B2743289-88E2-4821-A737-27502C6F2244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3" name="Cylinder 142">
              <a:extLst>
                <a:ext uri="{FF2B5EF4-FFF2-40B4-BE49-F238E27FC236}">
                  <a16:creationId xmlns:a16="http://schemas.microsoft.com/office/drawing/2014/main" id="{BE5E4500-8DEC-43A4-91EB-9FB5130531D0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4" name="Cylinder 143">
              <a:extLst>
                <a:ext uri="{FF2B5EF4-FFF2-40B4-BE49-F238E27FC236}">
                  <a16:creationId xmlns:a16="http://schemas.microsoft.com/office/drawing/2014/main" id="{815DB9FE-453A-465E-8B7C-E17DCB81CE6E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5" name="Cylinder 144">
              <a:extLst>
                <a:ext uri="{FF2B5EF4-FFF2-40B4-BE49-F238E27FC236}">
                  <a16:creationId xmlns:a16="http://schemas.microsoft.com/office/drawing/2014/main" id="{59FA1883-77B0-4869-BF77-5DB8992FBECE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46" name="Cylinder 145">
              <a:extLst>
                <a:ext uri="{FF2B5EF4-FFF2-40B4-BE49-F238E27FC236}">
                  <a16:creationId xmlns:a16="http://schemas.microsoft.com/office/drawing/2014/main" id="{CAB4B7DA-4141-4308-AF8A-C7A5B1034162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E73A992F-85FD-4958-AA81-A18B2A0C5D5A}"/>
              </a:ext>
            </a:extLst>
          </p:cNvPr>
          <p:cNvGrpSpPr/>
          <p:nvPr/>
        </p:nvGrpSpPr>
        <p:grpSpPr>
          <a:xfrm>
            <a:off x="4340412" y="3193027"/>
            <a:ext cx="1165600" cy="584775"/>
            <a:chOff x="1845441" y="3662297"/>
            <a:chExt cx="851576" cy="402789"/>
          </a:xfrm>
        </p:grpSpPr>
        <p:sp>
          <p:nvSpPr>
            <p:cNvPr id="148" name="Cylinder 147">
              <a:extLst>
                <a:ext uri="{FF2B5EF4-FFF2-40B4-BE49-F238E27FC236}">
                  <a16:creationId xmlns:a16="http://schemas.microsoft.com/office/drawing/2014/main" id="{5D23712B-55F7-446B-9C3B-F6518D7521F9}"/>
                </a:ext>
              </a:extLst>
            </p:cNvPr>
            <p:cNvSpPr/>
            <p:nvPr/>
          </p:nvSpPr>
          <p:spPr>
            <a:xfrm rot="16200000">
              <a:off x="2101058" y="365554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9" name="Cylinder 148">
              <a:extLst>
                <a:ext uri="{FF2B5EF4-FFF2-40B4-BE49-F238E27FC236}">
                  <a16:creationId xmlns:a16="http://schemas.microsoft.com/office/drawing/2014/main" id="{47D60956-EDCC-4A1A-B1AC-E91587EF781A}"/>
                </a:ext>
              </a:extLst>
            </p:cNvPr>
            <p:cNvSpPr/>
            <p:nvPr/>
          </p:nvSpPr>
          <p:spPr>
            <a:xfrm rot="16200000">
              <a:off x="2181599" y="3672694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0" name="Cylinder 149">
              <a:extLst>
                <a:ext uri="{FF2B5EF4-FFF2-40B4-BE49-F238E27FC236}">
                  <a16:creationId xmlns:a16="http://schemas.microsoft.com/office/drawing/2014/main" id="{732E6029-3F7F-475F-AB48-8295368CB6A7}"/>
                </a:ext>
              </a:extLst>
            </p:cNvPr>
            <p:cNvSpPr/>
            <p:nvPr/>
          </p:nvSpPr>
          <p:spPr>
            <a:xfrm rot="16200000">
              <a:off x="2262137" y="369146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1" name="Cylinder 150">
              <a:extLst>
                <a:ext uri="{FF2B5EF4-FFF2-40B4-BE49-F238E27FC236}">
                  <a16:creationId xmlns:a16="http://schemas.microsoft.com/office/drawing/2014/main" id="{ACC8BBAE-63CD-4A31-8506-81ACFC2BB688}"/>
                </a:ext>
              </a:extLst>
            </p:cNvPr>
            <p:cNvSpPr/>
            <p:nvPr/>
          </p:nvSpPr>
          <p:spPr>
            <a:xfrm rot="16200000">
              <a:off x="2339630" y="370769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2" name="Cylinder 151">
              <a:extLst>
                <a:ext uri="{FF2B5EF4-FFF2-40B4-BE49-F238E27FC236}">
                  <a16:creationId xmlns:a16="http://schemas.microsoft.com/office/drawing/2014/main" id="{E3B22BC5-8EC4-4C75-9F84-114F3000CF12}"/>
                </a:ext>
              </a:extLst>
            </p:cNvPr>
            <p:cNvSpPr/>
            <p:nvPr/>
          </p:nvSpPr>
          <p:spPr>
            <a:xfrm rot="16200000">
              <a:off x="2162459" y="3572992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3" name="Cylinder 152">
              <a:extLst>
                <a:ext uri="{FF2B5EF4-FFF2-40B4-BE49-F238E27FC236}">
                  <a16:creationId xmlns:a16="http://schemas.microsoft.com/office/drawing/2014/main" id="{06F44CE6-5A29-4FC7-83AE-050D3E92DD55}"/>
                </a:ext>
              </a:extLst>
            </p:cNvPr>
            <p:cNvSpPr/>
            <p:nvPr/>
          </p:nvSpPr>
          <p:spPr>
            <a:xfrm rot="16200000">
              <a:off x="2241400" y="3590818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4" name="Cylinder 153">
              <a:extLst>
                <a:ext uri="{FF2B5EF4-FFF2-40B4-BE49-F238E27FC236}">
                  <a16:creationId xmlns:a16="http://schemas.microsoft.com/office/drawing/2014/main" id="{C865E5A5-6AC4-4A80-B3F4-D3B07811827F}"/>
                </a:ext>
              </a:extLst>
            </p:cNvPr>
            <p:cNvSpPr/>
            <p:nvPr/>
          </p:nvSpPr>
          <p:spPr>
            <a:xfrm rot="16200000">
              <a:off x="2318892" y="3607509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5" name="Cylinder 154">
              <a:extLst>
                <a:ext uri="{FF2B5EF4-FFF2-40B4-BE49-F238E27FC236}">
                  <a16:creationId xmlns:a16="http://schemas.microsoft.com/office/drawing/2014/main" id="{20BD1ED2-F837-471B-A497-5567BEEDB666}"/>
                </a:ext>
              </a:extLst>
            </p:cNvPr>
            <p:cNvSpPr/>
            <p:nvPr/>
          </p:nvSpPr>
          <p:spPr>
            <a:xfrm rot="16200000">
              <a:off x="2214571" y="3490953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6" name="Cylinder 155">
              <a:extLst>
                <a:ext uri="{FF2B5EF4-FFF2-40B4-BE49-F238E27FC236}">
                  <a16:creationId xmlns:a16="http://schemas.microsoft.com/office/drawing/2014/main" id="{52718FC2-AFB2-40A6-B023-887B9A5016E8}"/>
                </a:ext>
              </a:extLst>
            </p:cNvPr>
            <p:cNvSpPr/>
            <p:nvPr/>
          </p:nvSpPr>
          <p:spPr>
            <a:xfrm rot="16200000">
              <a:off x="2293216" y="350732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7" name="Cylinder 156">
              <a:extLst>
                <a:ext uri="{FF2B5EF4-FFF2-40B4-BE49-F238E27FC236}">
                  <a16:creationId xmlns:a16="http://schemas.microsoft.com/office/drawing/2014/main" id="{145F2670-5B08-4134-9477-C25AE4E42D18}"/>
                </a:ext>
              </a:extLst>
            </p:cNvPr>
            <p:cNvSpPr/>
            <p:nvPr/>
          </p:nvSpPr>
          <p:spPr>
            <a:xfrm rot="16200000">
              <a:off x="2264166" y="3406680"/>
              <a:ext cx="101770" cy="613004"/>
            </a:xfrm>
            <a:prstGeom prst="can">
              <a:avLst>
                <a:gd name="adj" fmla="val 77889"/>
              </a:avLst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94326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684EAFD-DE13-47CD-9437-AB31BA8621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2" y="335524"/>
            <a:ext cx="100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32FEB6-01F2-4158-BFF3-583DDE6161F4}"/>
              </a:ext>
            </a:extLst>
          </p:cNvPr>
          <p:cNvSpPr txBox="1"/>
          <p:nvPr/>
        </p:nvSpPr>
        <p:spPr>
          <a:xfrm>
            <a:off x="6254705" y="2665093"/>
            <a:ext cx="53495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more than _______ is _______.</a:t>
            </a:r>
          </a:p>
          <a:p>
            <a:pPr algn="ctr"/>
            <a:endParaRPr lang="en-GB" sz="2800" b="1" dirty="0">
              <a:latin typeface="Yu Gothic UI" panose="020B0500000000000000" pitchFamily="34" charset="-128"/>
              <a:ea typeface="Yu Gothic UI" panose="020B0500000000000000" pitchFamily="34" charset="-128"/>
            </a:endParaRPr>
          </a:p>
          <a:p>
            <a:pPr algn="ctr"/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One less than _______ is _______.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3DD510D-A2BE-43F8-8315-068063658B63}"/>
              </a:ext>
            </a:extLst>
          </p:cNvPr>
          <p:cNvGraphicFramePr>
            <a:graphicFrameLocks noGrp="1"/>
          </p:cNvGraphicFramePr>
          <p:nvPr/>
        </p:nvGraphicFramePr>
        <p:xfrm>
          <a:off x="1090607" y="4924733"/>
          <a:ext cx="4536000" cy="7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000">
                  <a:extLst>
                    <a:ext uri="{9D8B030D-6E8A-4147-A177-3AD203B41FA5}">
                      <a16:colId xmlns:a16="http://schemas.microsoft.com/office/drawing/2014/main" val="1741788538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980993464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126343737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599353"/>
                  </a:ext>
                </a:extLst>
              </a:tr>
            </a:tbl>
          </a:graphicData>
        </a:graphic>
      </p:graphicFrame>
      <p:sp>
        <p:nvSpPr>
          <p:cNvPr id="3" name="Arc 2">
            <a:extLst>
              <a:ext uri="{FF2B5EF4-FFF2-40B4-BE49-F238E27FC236}">
                <a16:creationId xmlns:a16="http://schemas.microsoft.com/office/drawing/2014/main" id="{441B4125-4667-4F41-A6F2-A211F11C6F84}"/>
              </a:ext>
            </a:extLst>
          </p:cNvPr>
          <p:cNvSpPr/>
          <p:nvPr/>
        </p:nvSpPr>
        <p:spPr>
          <a:xfrm>
            <a:off x="1862599" y="4466334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B3271A2B-1634-49FD-9753-C026B0832249}"/>
              </a:ext>
            </a:extLst>
          </p:cNvPr>
          <p:cNvSpPr/>
          <p:nvPr/>
        </p:nvSpPr>
        <p:spPr>
          <a:xfrm>
            <a:off x="3358606" y="4451330"/>
            <a:ext cx="1496007" cy="926354"/>
          </a:xfrm>
          <a:prstGeom prst="arc">
            <a:avLst>
              <a:gd name="adj1" fmla="val 10819207"/>
              <a:gd name="adj2" fmla="val 0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C589059-1332-4630-A198-6DBE0E078CAB}"/>
              </a:ext>
            </a:extLst>
          </p:cNvPr>
          <p:cNvSpPr txBox="1"/>
          <p:nvPr/>
        </p:nvSpPr>
        <p:spPr>
          <a:xfrm>
            <a:off x="2601179" y="4992344"/>
            <a:ext cx="151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F287275-CF7E-4017-8EC1-322358F44014}"/>
              </a:ext>
            </a:extLst>
          </p:cNvPr>
          <p:cNvSpPr txBox="1"/>
          <p:nvPr/>
        </p:nvSpPr>
        <p:spPr>
          <a:xfrm>
            <a:off x="8873412" y="2571771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90F9BB-EF47-4789-B45E-BB96DFC3F196}"/>
              </a:ext>
            </a:extLst>
          </p:cNvPr>
          <p:cNvSpPr txBox="1"/>
          <p:nvPr/>
        </p:nvSpPr>
        <p:spPr>
          <a:xfrm>
            <a:off x="8747706" y="3441613"/>
            <a:ext cx="107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745F898-CE17-4610-A755-A77B646FAD37}"/>
              </a:ext>
            </a:extLst>
          </p:cNvPr>
          <p:cNvSpPr txBox="1"/>
          <p:nvPr/>
        </p:nvSpPr>
        <p:spPr>
          <a:xfrm>
            <a:off x="2231992" y="4464688"/>
            <a:ext cx="7572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less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030E80-64F0-48C1-9D46-396C47F4E717}"/>
              </a:ext>
            </a:extLst>
          </p:cNvPr>
          <p:cNvSpPr txBox="1"/>
          <p:nvPr/>
        </p:nvSpPr>
        <p:spPr>
          <a:xfrm>
            <a:off x="3688589" y="4464688"/>
            <a:ext cx="854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1 more</a:t>
            </a:r>
          </a:p>
        </p:txBody>
      </p:sp>
    </p:spTree>
    <p:extLst>
      <p:ext uri="{BB962C8B-B14F-4D97-AF65-F5344CB8AC3E}">
        <p14:creationId xmlns:p14="http://schemas.microsoft.com/office/powerpoint/2010/main" val="24417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2" y="335524"/>
            <a:ext cx="100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table.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E787F16-3C06-4A31-89BD-178E97A1DC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442455"/>
              </p:ext>
            </p:extLst>
          </p:nvPr>
        </p:nvGraphicFramePr>
        <p:xfrm>
          <a:off x="2031999" y="1263362"/>
          <a:ext cx="8127999" cy="4791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67569724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24383677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116576218"/>
                    </a:ext>
                  </a:extLst>
                </a:gridCol>
              </a:tblGrid>
              <a:tr h="79857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 less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 more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048478"/>
                  </a:ext>
                </a:extLst>
              </a:tr>
              <a:tr h="798575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56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78330"/>
                  </a:ext>
                </a:extLst>
              </a:tr>
              <a:tr h="798575"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74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97462"/>
                  </a:ext>
                </a:extLst>
              </a:tr>
              <a:tr h="798575"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80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569273"/>
                  </a:ext>
                </a:extLst>
              </a:tr>
              <a:tr h="798575"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29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790561"/>
                  </a:ext>
                </a:extLst>
              </a:tr>
              <a:tr h="798575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4306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155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A61E1B-15EA-4BF9-9E5F-298D2FDE7217}"/>
              </a:ext>
            </a:extLst>
          </p:cNvPr>
          <p:cNvSpPr txBox="1"/>
          <p:nvPr/>
        </p:nvSpPr>
        <p:spPr>
          <a:xfrm>
            <a:off x="358512" y="335524"/>
            <a:ext cx="100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table.</a:t>
            </a:r>
          </a:p>
        </p:txBody>
      </p:sp>
      <p:sp>
        <p:nvSpPr>
          <p:cNvPr id="56" name="Teardrop 55">
            <a:extLst>
              <a:ext uri="{FF2B5EF4-FFF2-40B4-BE49-F238E27FC236}">
                <a16:creationId xmlns:a16="http://schemas.microsoft.com/office/drawing/2014/main" id="{D508062E-8C66-46B5-9633-31A925F51808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E787F16-3C06-4A31-89BD-178E97A1DC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155043"/>
              </p:ext>
            </p:extLst>
          </p:nvPr>
        </p:nvGraphicFramePr>
        <p:xfrm>
          <a:off x="2031999" y="1263362"/>
          <a:ext cx="8127999" cy="4791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267569724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424383677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116576218"/>
                    </a:ext>
                  </a:extLst>
                </a:gridCol>
              </a:tblGrid>
              <a:tr h="79857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 less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Number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One more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048478"/>
                  </a:ext>
                </a:extLst>
              </a:tr>
              <a:tr h="798575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21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978330"/>
                  </a:ext>
                </a:extLst>
              </a:tr>
              <a:tr h="798575"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97462"/>
                  </a:ext>
                </a:extLst>
              </a:tr>
              <a:tr h="798575"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569273"/>
                  </a:ext>
                </a:extLst>
              </a:tr>
              <a:tr h="798575">
                <a:tc>
                  <a:txBody>
                    <a:bodyPr/>
                    <a:lstStyle/>
                    <a:p>
                      <a:pPr algn="ctr"/>
                      <a:endParaRPr lang="en-GB" sz="2800" b="1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60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790561"/>
                  </a:ext>
                </a:extLst>
              </a:tr>
              <a:tr h="798575"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>
                          <a:latin typeface="Yu Gothic UI" panose="020B0500000000000000" pitchFamily="34" charset="-128"/>
                          <a:ea typeface="Yu Gothic UI" panose="020B0500000000000000" pitchFamily="34" charset="-128"/>
                        </a:rPr>
                        <a:t>92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800" b="1" dirty="0">
                        <a:latin typeface="Yu Gothic UI" panose="020B0500000000000000" pitchFamily="34" charset="-128"/>
                        <a:ea typeface="Yu Gothic UI" panose="020B0500000000000000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4306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0204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13638</TotalTime>
  <Words>212</Words>
  <Application>Microsoft Office PowerPoint</Application>
  <PresentationFormat>Widescreen</PresentationFormat>
  <Paragraphs>93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Place Value (within 100) - Week 8</dc:title>
  <dc:creator>PRIMARY STARS EDUCATION</dc:creator>
  <cp:lastModifiedBy>Laura.Chesterfield - SCH.171</cp:lastModifiedBy>
  <cp:revision>833</cp:revision>
  <dcterms:created xsi:type="dcterms:W3CDTF">2018-08-10T10:44:35Z</dcterms:created>
  <dcterms:modified xsi:type="dcterms:W3CDTF">2021-02-02T21:34:12Z</dcterms:modified>
</cp:coreProperties>
</file>