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434" r:id="rId2"/>
    <p:sldId id="509" r:id="rId3"/>
    <p:sldId id="512" r:id="rId4"/>
    <p:sldId id="513" r:id="rId5"/>
    <p:sldId id="510" r:id="rId6"/>
    <p:sldId id="511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FF00"/>
    <a:srgbClr val="66FFFF"/>
    <a:srgbClr val="FFCDCD"/>
    <a:srgbClr val="FFAFFF"/>
    <a:srgbClr val="FF9900"/>
    <a:srgbClr val="EDF1F9"/>
    <a:srgbClr val="85B9E1"/>
    <a:srgbClr val="85BAE1"/>
    <a:srgbClr val="87BCE4"/>
    <a:srgbClr val="86BAE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353" autoAdjust="0"/>
    <p:restoredTop sz="78803" autoAdjust="0"/>
  </p:normalViewPr>
  <p:slideViewPr>
    <p:cSldViewPr snapToGrid="0">
      <p:cViewPr varScale="1">
        <p:scale>
          <a:sx n="58" d="100"/>
          <a:sy n="58" d="100"/>
        </p:scale>
        <p:origin x="1326" y="4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28C3808-2524-4AD8-852C-544220036A44}" type="datetimeFigureOut">
              <a:rPr lang="en-GB" smtClean="0"/>
              <a:t>27/01/2021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1FB0004-C0C3-417A-B892-C0421AE8029A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887259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B0004-C0C3-417A-B892-C0421AE8029A}" type="slidenum">
              <a:rPr lang="en-GB" smtClean="0"/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7370909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B0004-C0C3-417A-B892-C0421AE8029A}" type="slidenum">
              <a:rPr lang="en-GB" smtClean="0"/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5874861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B0004-C0C3-417A-B892-C0421AE8029A}" type="slidenum">
              <a:rPr lang="en-GB" smtClean="0"/>
              <a:t>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7246545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B0004-C0C3-417A-B892-C0421AE8029A}" type="slidenum">
              <a:rPr lang="en-GB" smtClean="0"/>
              <a:t>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4226476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B0004-C0C3-417A-B892-C0421AE8029A}" type="slidenum">
              <a:rPr lang="en-GB" smtClean="0"/>
              <a:t>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526580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AFF928-20CF-4D82-A9A4-AAA17C4670C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34D6E63-82DB-4075-BF7A-920F3F0BF5D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A291660-1E72-4E51-B10A-00D1D3F616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4E2181-1FFF-4F27-A05B-1BCC0A338C54}" type="datetimeFigureOut">
              <a:rPr lang="en-GB" smtClean="0"/>
              <a:t>27/01/2021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1E156E7-EFC2-415E-821F-88D6CF0BF9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D09F91B-0B56-4EEA-A26D-F2C6825ABF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E0943-4647-4C04-9721-8536514E53CA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63413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7B36A6-C5A4-4C58-9792-ACA3617B31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9972F64-6FAC-4216-AFA5-1AA4ADF4BB5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71495B4-6735-409D-8881-FD508A940E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4E2181-1FFF-4F27-A05B-1BCC0A338C54}" type="datetimeFigureOut">
              <a:rPr lang="en-GB" smtClean="0"/>
              <a:t>27/01/2021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FF705C4-D641-457C-A00F-6694444FBC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9C68D46-BEE3-40A5-ADE4-84875972AF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E0943-4647-4C04-9721-8536514E53CA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311883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DF42E17-DCCF-4A92-9A76-94DB87A3F31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EA0EFDD-F8D4-4773-AB8B-026DEC68AC6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DB22601-1C23-4AFF-B3EA-1D8FD821C1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4E2181-1FFF-4F27-A05B-1BCC0A338C54}" type="datetimeFigureOut">
              <a:rPr lang="en-GB" smtClean="0"/>
              <a:t>27/01/2021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94A5E9-37ED-488B-8EB5-43B108B559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3231C0F-BBBD-42A8-B71F-7D311ACE18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E0943-4647-4C04-9721-8536514E53CA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634173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D77837-CC74-4C94-A911-EC6E2EE092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65BE1AF-0C58-4C7A-9562-CB849D7A067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821DC36-4EAD-479B-8DFB-0C446B88DF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4E2181-1FFF-4F27-A05B-1BCC0A338C54}" type="datetimeFigureOut">
              <a:rPr lang="en-GB" smtClean="0"/>
              <a:t>27/01/2021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1C771BE-6B80-4FE0-BA25-E768F46EAF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6ED9E2A-58D5-4B6F-A54D-85327E927D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E0943-4647-4C04-9721-8536514E53CA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13444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62E900-CD6E-4E7E-BF4E-C7B94B8BE9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E918C6C-AC41-4B61-9FB3-CE0CECC08AC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B36B35F-FB0C-43B7-BF26-53E4E365FD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4E2181-1FFF-4F27-A05B-1BCC0A338C54}" type="datetimeFigureOut">
              <a:rPr lang="en-GB" smtClean="0"/>
              <a:t>27/01/2021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15E8ED4-013B-4F62-B6D7-CBB145C533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805092D-42D0-4414-8E18-65F9460153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E0943-4647-4C04-9721-8536514E53CA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859429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F089B3-082D-415E-999F-85D1EBEEC5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F76136-613F-431C-95EB-D7826EDBE85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8324164-BF6F-4898-B6F5-457C0C9D1C5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F01DA34-3ED2-467F-B31B-AFC50FBB52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4E2181-1FFF-4F27-A05B-1BCC0A338C54}" type="datetimeFigureOut">
              <a:rPr lang="en-GB" smtClean="0"/>
              <a:t>27/01/2021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9EB4433-59D8-4980-A4BF-61D8E3581C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C3375BD-9081-4EF1-8BF2-D3E70AA95D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E0943-4647-4C04-9721-8536514E53CA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969273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5B5EBB-CF66-4897-97E8-204A233E1C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6FE7AC3-1C33-494A-ABBD-C1C0964AD4A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4C1CA56-61A2-46C9-B951-34AF4D7C0FC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1D5976D-329B-47D0-ADEC-DB33EEC77FB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3B5D662-A082-4C72-9115-D59E844B10B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32C8F08-889E-45BF-B2B9-A6FB18A1E1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4E2181-1FFF-4F27-A05B-1BCC0A338C54}" type="datetimeFigureOut">
              <a:rPr lang="en-GB" smtClean="0"/>
              <a:t>27/01/2021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64C17A0-A5C6-41A7-8377-95C8229217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3E98536-684A-4B34-898A-05FFECF9EA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E0943-4647-4C04-9721-8536514E53CA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541352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6DF97D-AFB2-4FC9-A89D-27DEF8C38D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3AFF3C8-740D-491D-8472-6146BFBEA7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4E2181-1FFF-4F27-A05B-1BCC0A338C54}" type="datetimeFigureOut">
              <a:rPr lang="en-GB" smtClean="0"/>
              <a:t>27/01/2021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9552725-1B22-4598-B11D-C694395FAA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1C80A26-5E68-4951-9718-2C87F678E1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E0943-4647-4C04-9721-8536514E53CA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818967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26CD47E-C912-483E-A5B9-01EF3BFD22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4E2181-1FFF-4F27-A05B-1BCC0A338C54}" type="datetimeFigureOut">
              <a:rPr lang="en-GB" smtClean="0"/>
              <a:t>27/01/2021</a:t>
            </a:fld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F42E0BA-F27A-4AA0-9D3B-01C3EC4DF9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648FEE6-AFB6-48C5-8229-BAA7AFBB3B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E0943-4647-4C04-9721-8536514E53CA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053809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901F59-DCA9-459C-A4D1-4BB7EACA23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7E40162-D431-4D70-B067-9B9E95C5C84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1DE4A55-4463-44D5-B9FE-1FE63011901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981996F-C3B4-4FC2-9149-BFC8C7E84B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4E2181-1FFF-4F27-A05B-1BCC0A338C54}" type="datetimeFigureOut">
              <a:rPr lang="en-GB" smtClean="0"/>
              <a:t>27/01/2021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FA3DCFC-9EAD-4BD4-931E-8719AED2F2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424FBCB-85E0-4FA9-90BE-1A2652A7EB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E0943-4647-4C04-9721-8536514E53CA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0380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F80897-EAEE-4EC8-811E-8E60E46DD1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03A58C9-627F-4CD9-899E-3464EBFA550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902ABC2-BB1F-447E-9E37-4EC90342642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5F74E5E-88CF-4369-927F-B5B8C3330F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4E2181-1FFF-4F27-A05B-1BCC0A338C54}" type="datetimeFigureOut">
              <a:rPr lang="en-GB" smtClean="0"/>
              <a:t>27/01/2021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5CD8479-45F5-47D7-875B-AF4FB50632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5C445A1-B939-4373-89FC-686B545661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E0943-4647-4C04-9721-8536514E53CA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069277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1F31F7F-D1E8-4D4C-8BA0-678A4D05E0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54F3A87-B4A4-4C5C-9ED7-5CEE6DCFFB5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12638B4-81E2-4F9B-87DD-DE1776CA817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4E2181-1FFF-4F27-A05B-1BCC0A338C54}" type="datetimeFigureOut">
              <a:rPr lang="en-GB" smtClean="0"/>
              <a:t>27/01/2021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A9A6E54-8871-4F77-9E4A-5AC694137AA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AA17602-F27F-42A3-81C6-51E9A26ABB6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2E0943-4647-4C04-9721-8536514E53CA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953228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12A04D30-AED9-4FCE-937F-B50799E582A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8262"/>
            <a:ext cx="12191999" cy="6998429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CCBD8AF0-6CBF-4231-A01C-E94E6629E590}"/>
              </a:ext>
            </a:extLst>
          </p:cNvPr>
          <p:cNvSpPr txBox="1"/>
          <p:nvPr/>
        </p:nvSpPr>
        <p:spPr>
          <a:xfrm>
            <a:off x="206476" y="3173095"/>
            <a:ext cx="1174954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Step: Interpret pictograms (1-1)</a:t>
            </a: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CD9B7228-DCD2-4E4F-92B3-6837A4E43213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34144" y="334056"/>
            <a:ext cx="1211287" cy="1211287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99CDA12D-16B9-41D8-87A6-51C2D40401C8}"/>
              </a:ext>
            </a:extLst>
          </p:cNvPr>
          <p:cNvSpPr/>
          <p:nvPr/>
        </p:nvSpPr>
        <p:spPr>
          <a:xfrm>
            <a:off x="3913800" y="1929009"/>
            <a:ext cx="4334899" cy="1030081"/>
          </a:xfrm>
          <a:prstGeom prst="rect">
            <a:avLst/>
          </a:prstGeom>
          <a:solidFill>
            <a:schemeClr val="accent1">
              <a:lumMod val="20000"/>
              <a:lumOff val="80000"/>
              <a:alpha val="16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6000" b="1" dirty="0">
                <a:solidFill>
                  <a:schemeClr val="tx1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Lesson 4</a:t>
            </a:r>
          </a:p>
        </p:txBody>
      </p:sp>
    </p:spTree>
    <p:extLst>
      <p:ext uri="{BB962C8B-B14F-4D97-AF65-F5344CB8AC3E}">
        <p14:creationId xmlns:p14="http://schemas.microsoft.com/office/powerpoint/2010/main" val="91429872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>
            <a:extLst>
              <a:ext uri="{FF2B5EF4-FFF2-40B4-BE49-F238E27FC236}">
                <a16:creationId xmlns:a16="http://schemas.microsoft.com/office/drawing/2014/main" id="{B9CCE23E-A2B2-4A93-A247-2009D3E02B5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1999" cy="6998429"/>
          </a:xfrm>
          <a:prstGeom prst="rect">
            <a:avLst/>
          </a:prstGeom>
        </p:spPr>
      </p:pic>
      <p:sp>
        <p:nvSpPr>
          <p:cNvPr id="12" name="Teardrop 11">
            <a:extLst>
              <a:ext uri="{FF2B5EF4-FFF2-40B4-BE49-F238E27FC236}">
                <a16:creationId xmlns:a16="http://schemas.microsoft.com/office/drawing/2014/main" id="{987555A9-BC3B-450A-8473-93C0F5B4A590}"/>
              </a:ext>
            </a:extLst>
          </p:cNvPr>
          <p:cNvSpPr/>
          <p:nvPr/>
        </p:nvSpPr>
        <p:spPr>
          <a:xfrm>
            <a:off x="10827548" y="-20453"/>
            <a:ext cx="1364451" cy="711954"/>
          </a:xfrm>
          <a:prstGeom prst="teardrop">
            <a:avLst/>
          </a:prstGeom>
          <a:solidFill>
            <a:srgbClr val="55768F"/>
          </a:solidFill>
          <a:ln>
            <a:solidFill>
              <a:srgbClr val="5576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b="1" dirty="0">
                <a:solidFill>
                  <a:schemeClr val="bg1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Fluency</a:t>
            </a:r>
          </a:p>
        </p:txBody>
      </p:sp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C2BA4B7B-9015-4964-804D-FDC72B11B69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32113298"/>
              </p:ext>
            </p:extLst>
          </p:nvPr>
        </p:nvGraphicFramePr>
        <p:xfrm>
          <a:off x="495382" y="830126"/>
          <a:ext cx="9145780" cy="28518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4833">
                  <a:extLst>
                    <a:ext uri="{9D8B030D-6E8A-4147-A177-3AD203B41FA5}">
                      <a16:colId xmlns:a16="http://schemas.microsoft.com/office/drawing/2014/main" val="1657918937"/>
                    </a:ext>
                  </a:extLst>
                </a:gridCol>
                <a:gridCol w="7360947">
                  <a:extLst>
                    <a:ext uri="{9D8B030D-6E8A-4147-A177-3AD203B41FA5}">
                      <a16:colId xmlns:a16="http://schemas.microsoft.com/office/drawing/2014/main" val="2147247396"/>
                    </a:ext>
                  </a:extLst>
                </a:gridCol>
              </a:tblGrid>
              <a:tr h="537606"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Hair colour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dirty="0">
                        <a:solidFill>
                          <a:schemeClr val="tx1"/>
                        </a:solidFill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3028777"/>
                  </a:ext>
                </a:extLst>
              </a:tr>
              <a:tr h="568191">
                <a:tc>
                  <a:txBody>
                    <a:bodyPr/>
                    <a:lstStyle/>
                    <a:p>
                      <a:pPr algn="ctr"/>
                      <a:r>
                        <a:rPr lang="en-GB" sz="2400" b="1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Black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26882006"/>
                  </a:ext>
                </a:extLst>
              </a:tr>
              <a:tr h="568191">
                <a:tc>
                  <a:txBody>
                    <a:bodyPr/>
                    <a:lstStyle/>
                    <a:p>
                      <a:pPr algn="ctr"/>
                      <a:r>
                        <a:rPr lang="en-GB" sz="2400" b="1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Brown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02162734"/>
                  </a:ext>
                </a:extLst>
              </a:tr>
              <a:tr h="568191">
                <a:tc>
                  <a:txBody>
                    <a:bodyPr/>
                    <a:lstStyle/>
                    <a:p>
                      <a:pPr algn="ctr"/>
                      <a:r>
                        <a:rPr lang="en-GB" sz="2400" b="1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Blonde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63775750"/>
                  </a:ext>
                </a:extLst>
              </a:tr>
              <a:tr h="568191">
                <a:tc>
                  <a:txBody>
                    <a:bodyPr/>
                    <a:lstStyle/>
                    <a:p>
                      <a:pPr algn="ctr"/>
                      <a:r>
                        <a:rPr lang="en-GB" sz="2400" b="1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Ginger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94232403"/>
                  </a:ext>
                </a:extLst>
              </a:tr>
            </a:tbl>
          </a:graphicData>
        </a:graphic>
      </p:graphicFrame>
      <p:sp>
        <p:nvSpPr>
          <p:cNvPr id="13" name="TextBox 12">
            <a:extLst>
              <a:ext uri="{FF2B5EF4-FFF2-40B4-BE49-F238E27FC236}">
                <a16:creationId xmlns:a16="http://schemas.microsoft.com/office/drawing/2014/main" id="{9A059961-F984-480B-854E-927F56A5EC4C}"/>
              </a:ext>
            </a:extLst>
          </p:cNvPr>
          <p:cNvSpPr txBox="1"/>
          <p:nvPr/>
        </p:nvSpPr>
        <p:spPr>
          <a:xfrm>
            <a:off x="353647" y="4187773"/>
            <a:ext cx="11368958" cy="19510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GB" sz="28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How many black? 	_______	How many ginger?		_______</a:t>
            </a:r>
          </a:p>
          <a:p>
            <a:pPr>
              <a:lnSpc>
                <a:spcPct val="150000"/>
              </a:lnSpc>
            </a:pPr>
            <a:r>
              <a:rPr lang="en-GB" sz="28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How many brown?	_______	How many altogether?	_______</a:t>
            </a:r>
          </a:p>
          <a:p>
            <a:pPr>
              <a:lnSpc>
                <a:spcPct val="150000"/>
              </a:lnSpc>
            </a:pPr>
            <a:r>
              <a:rPr lang="en-GB" sz="28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How many blonde? 	_______</a:t>
            </a:r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CA53CE6E-F097-4973-9DDD-41D10F02A21B}"/>
              </a:ext>
            </a:extLst>
          </p:cNvPr>
          <p:cNvSpPr/>
          <p:nvPr/>
        </p:nvSpPr>
        <p:spPr>
          <a:xfrm>
            <a:off x="2355542" y="1498242"/>
            <a:ext cx="396000" cy="396000"/>
          </a:xfrm>
          <a:prstGeom prst="ellipse">
            <a:avLst/>
          </a:prstGeom>
          <a:solidFill>
            <a:srgbClr val="FFAFFF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FF0000"/>
              </a:solidFill>
            </a:endParaRP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0CD49FC8-F004-4B05-B8C0-3BAFB3D76F17}"/>
              </a:ext>
            </a:extLst>
          </p:cNvPr>
          <p:cNvSpPr/>
          <p:nvPr/>
        </p:nvSpPr>
        <p:spPr>
          <a:xfrm>
            <a:off x="2840829" y="1498242"/>
            <a:ext cx="396000" cy="396000"/>
          </a:xfrm>
          <a:prstGeom prst="ellipse">
            <a:avLst/>
          </a:prstGeom>
          <a:solidFill>
            <a:srgbClr val="FFAFFF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FF0000"/>
              </a:solidFill>
            </a:endParaRPr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E0C19EC6-A9E2-4F6D-9EFC-DAFD85644EAF}"/>
              </a:ext>
            </a:extLst>
          </p:cNvPr>
          <p:cNvSpPr/>
          <p:nvPr/>
        </p:nvSpPr>
        <p:spPr>
          <a:xfrm>
            <a:off x="3326116" y="1498242"/>
            <a:ext cx="396000" cy="396000"/>
          </a:xfrm>
          <a:prstGeom prst="ellipse">
            <a:avLst/>
          </a:prstGeom>
          <a:solidFill>
            <a:srgbClr val="FFAFFF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FF0000"/>
              </a:solidFill>
            </a:endParaRPr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8E2C638C-8785-4ED5-BFE9-ECFECF89A0A1}"/>
              </a:ext>
            </a:extLst>
          </p:cNvPr>
          <p:cNvSpPr/>
          <p:nvPr/>
        </p:nvSpPr>
        <p:spPr>
          <a:xfrm>
            <a:off x="3811403" y="1498242"/>
            <a:ext cx="396000" cy="396000"/>
          </a:xfrm>
          <a:prstGeom prst="ellipse">
            <a:avLst/>
          </a:prstGeom>
          <a:solidFill>
            <a:srgbClr val="FFAFFF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FF0000"/>
              </a:solidFill>
            </a:endParaRP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C3EC5332-A0C5-4BAB-9805-F0CEB89D21AE}"/>
              </a:ext>
            </a:extLst>
          </p:cNvPr>
          <p:cNvSpPr/>
          <p:nvPr/>
        </p:nvSpPr>
        <p:spPr>
          <a:xfrm>
            <a:off x="4296690" y="1498242"/>
            <a:ext cx="396000" cy="396000"/>
          </a:xfrm>
          <a:prstGeom prst="ellipse">
            <a:avLst/>
          </a:prstGeom>
          <a:solidFill>
            <a:srgbClr val="FFAFFF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FF0000"/>
              </a:solidFill>
            </a:endParaRPr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47177076-32AB-43F2-9C79-5394D343F765}"/>
              </a:ext>
            </a:extLst>
          </p:cNvPr>
          <p:cNvSpPr/>
          <p:nvPr/>
        </p:nvSpPr>
        <p:spPr>
          <a:xfrm>
            <a:off x="4781977" y="1498242"/>
            <a:ext cx="396000" cy="396000"/>
          </a:xfrm>
          <a:prstGeom prst="ellipse">
            <a:avLst/>
          </a:prstGeom>
          <a:solidFill>
            <a:srgbClr val="FFAFFF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FF0000"/>
              </a:solidFill>
            </a:endParaRPr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D3C18B06-397C-468E-9583-8E6F9A43125E}"/>
              </a:ext>
            </a:extLst>
          </p:cNvPr>
          <p:cNvSpPr/>
          <p:nvPr/>
        </p:nvSpPr>
        <p:spPr>
          <a:xfrm>
            <a:off x="5267264" y="1498242"/>
            <a:ext cx="396000" cy="396000"/>
          </a:xfrm>
          <a:prstGeom prst="ellipse">
            <a:avLst/>
          </a:prstGeom>
          <a:solidFill>
            <a:srgbClr val="FFAFFF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FF0000"/>
              </a:solidFill>
            </a:endParaRPr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20AE17C2-F183-44EF-BE32-BC6A93B6C644}"/>
              </a:ext>
            </a:extLst>
          </p:cNvPr>
          <p:cNvSpPr/>
          <p:nvPr/>
        </p:nvSpPr>
        <p:spPr>
          <a:xfrm>
            <a:off x="5752551" y="1498242"/>
            <a:ext cx="396000" cy="396000"/>
          </a:xfrm>
          <a:prstGeom prst="ellipse">
            <a:avLst/>
          </a:prstGeom>
          <a:solidFill>
            <a:srgbClr val="FFAFFF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FF0000"/>
              </a:solidFill>
            </a:endParaRPr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B6EC9ED6-F6E5-4BA1-AD22-1513C29395D2}"/>
              </a:ext>
            </a:extLst>
          </p:cNvPr>
          <p:cNvSpPr/>
          <p:nvPr/>
        </p:nvSpPr>
        <p:spPr>
          <a:xfrm>
            <a:off x="6237838" y="1498242"/>
            <a:ext cx="396000" cy="396000"/>
          </a:xfrm>
          <a:prstGeom prst="ellipse">
            <a:avLst/>
          </a:prstGeom>
          <a:solidFill>
            <a:srgbClr val="FFAFFF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FF0000"/>
              </a:solidFill>
            </a:endParaRPr>
          </a:p>
        </p:txBody>
      </p:sp>
      <p:sp>
        <p:nvSpPr>
          <p:cNvPr id="32" name="Oval 31">
            <a:extLst>
              <a:ext uri="{FF2B5EF4-FFF2-40B4-BE49-F238E27FC236}">
                <a16:creationId xmlns:a16="http://schemas.microsoft.com/office/drawing/2014/main" id="{EB906D48-2DDA-4FA5-AA65-4F354A77A5ED}"/>
              </a:ext>
            </a:extLst>
          </p:cNvPr>
          <p:cNvSpPr/>
          <p:nvPr/>
        </p:nvSpPr>
        <p:spPr>
          <a:xfrm>
            <a:off x="2355542" y="2088449"/>
            <a:ext cx="396000" cy="396000"/>
          </a:xfrm>
          <a:prstGeom prst="ellipse">
            <a:avLst/>
          </a:prstGeom>
          <a:solidFill>
            <a:srgbClr val="FFAFFF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FF0000"/>
              </a:solidFill>
            </a:endParaRPr>
          </a:p>
        </p:txBody>
      </p:sp>
      <p:sp>
        <p:nvSpPr>
          <p:cNvPr id="33" name="Oval 32">
            <a:extLst>
              <a:ext uri="{FF2B5EF4-FFF2-40B4-BE49-F238E27FC236}">
                <a16:creationId xmlns:a16="http://schemas.microsoft.com/office/drawing/2014/main" id="{9009EBCA-5427-415D-A551-78D14295DF5C}"/>
              </a:ext>
            </a:extLst>
          </p:cNvPr>
          <p:cNvSpPr/>
          <p:nvPr/>
        </p:nvSpPr>
        <p:spPr>
          <a:xfrm>
            <a:off x="2840829" y="2088449"/>
            <a:ext cx="396000" cy="396000"/>
          </a:xfrm>
          <a:prstGeom prst="ellipse">
            <a:avLst/>
          </a:prstGeom>
          <a:solidFill>
            <a:srgbClr val="FFAFFF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FF0000"/>
              </a:solidFill>
            </a:endParaRPr>
          </a:p>
        </p:txBody>
      </p:sp>
      <p:sp>
        <p:nvSpPr>
          <p:cNvPr id="34" name="Oval 33">
            <a:extLst>
              <a:ext uri="{FF2B5EF4-FFF2-40B4-BE49-F238E27FC236}">
                <a16:creationId xmlns:a16="http://schemas.microsoft.com/office/drawing/2014/main" id="{BE8CF0E4-D786-48CC-A129-42AFF88BB5A2}"/>
              </a:ext>
            </a:extLst>
          </p:cNvPr>
          <p:cNvSpPr/>
          <p:nvPr/>
        </p:nvSpPr>
        <p:spPr>
          <a:xfrm>
            <a:off x="3326116" y="2088449"/>
            <a:ext cx="396000" cy="396000"/>
          </a:xfrm>
          <a:prstGeom prst="ellipse">
            <a:avLst/>
          </a:prstGeom>
          <a:solidFill>
            <a:srgbClr val="FFAFFF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FF0000"/>
              </a:solidFill>
            </a:endParaRPr>
          </a:p>
        </p:txBody>
      </p:sp>
      <p:sp>
        <p:nvSpPr>
          <p:cNvPr id="36" name="Oval 35">
            <a:extLst>
              <a:ext uri="{FF2B5EF4-FFF2-40B4-BE49-F238E27FC236}">
                <a16:creationId xmlns:a16="http://schemas.microsoft.com/office/drawing/2014/main" id="{BC1ED746-F089-4558-AE6F-F18896F85700}"/>
              </a:ext>
            </a:extLst>
          </p:cNvPr>
          <p:cNvSpPr/>
          <p:nvPr/>
        </p:nvSpPr>
        <p:spPr>
          <a:xfrm>
            <a:off x="3811403" y="2088449"/>
            <a:ext cx="396000" cy="396000"/>
          </a:xfrm>
          <a:prstGeom prst="ellipse">
            <a:avLst/>
          </a:prstGeom>
          <a:solidFill>
            <a:srgbClr val="FFAFFF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FF0000"/>
              </a:solidFill>
            </a:endParaRPr>
          </a:p>
        </p:txBody>
      </p:sp>
      <p:sp>
        <p:nvSpPr>
          <p:cNvPr id="37" name="Oval 36">
            <a:extLst>
              <a:ext uri="{FF2B5EF4-FFF2-40B4-BE49-F238E27FC236}">
                <a16:creationId xmlns:a16="http://schemas.microsoft.com/office/drawing/2014/main" id="{CE2DE81F-9FD8-4AE6-9B5E-292A853A50AF}"/>
              </a:ext>
            </a:extLst>
          </p:cNvPr>
          <p:cNvSpPr/>
          <p:nvPr/>
        </p:nvSpPr>
        <p:spPr>
          <a:xfrm>
            <a:off x="4296690" y="2088449"/>
            <a:ext cx="396000" cy="396000"/>
          </a:xfrm>
          <a:prstGeom prst="ellipse">
            <a:avLst/>
          </a:prstGeom>
          <a:solidFill>
            <a:srgbClr val="FFAFFF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FF0000"/>
              </a:solidFill>
            </a:endParaRPr>
          </a:p>
        </p:txBody>
      </p:sp>
      <p:sp>
        <p:nvSpPr>
          <p:cNvPr id="38" name="Oval 37">
            <a:extLst>
              <a:ext uri="{FF2B5EF4-FFF2-40B4-BE49-F238E27FC236}">
                <a16:creationId xmlns:a16="http://schemas.microsoft.com/office/drawing/2014/main" id="{AFCD387F-2601-4B1B-A28E-8337A3333039}"/>
              </a:ext>
            </a:extLst>
          </p:cNvPr>
          <p:cNvSpPr/>
          <p:nvPr/>
        </p:nvSpPr>
        <p:spPr>
          <a:xfrm>
            <a:off x="4781977" y="2088449"/>
            <a:ext cx="396000" cy="396000"/>
          </a:xfrm>
          <a:prstGeom prst="ellipse">
            <a:avLst/>
          </a:prstGeom>
          <a:solidFill>
            <a:srgbClr val="FFAFFF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FF0000"/>
              </a:solidFill>
            </a:endParaRPr>
          </a:p>
        </p:txBody>
      </p:sp>
      <p:sp>
        <p:nvSpPr>
          <p:cNvPr id="39" name="Oval 38">
            <a:extLst>
              <a:ext uri="{FF2B5EF4-FFF2-40B4-BE49-F238E27FC236}">
                <a16:creationId xmlns:a16="http://schemas.microsoft.com/office/drawing/2014/main" id="{96789F70-D75E-4554-9BDB-A4C54CEF8889}"/>
              </a:ext>
            </a:extLst>
          </p:cNvPr>
          <p:cNvSpPr/>
          <p:nvPr/>
        </p:nvSpPr>
        <p:spPr>
          <a:xfrm>
            <a:off x="5267264" y="2088449"/>
            <a:ext cx="396000" cy="396000"/>
          </a:xfrm>
          <a:prstGeom prst="ellipse">
            <a:avLst/>
          </a:prstGeom>
          <a:solidFill>
            <a:srgbClr val="FFAFFF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FF0000"/>
              </a:solidFill>
            </a:endParaRPr>
          </a:p>
        </p:txBody>
      </p:sp>
      <p:sp>
        <p:nvSpPr>
          <p:cNvPr id="40" name="Oval 39">
            <a:extLst>
              <a:ext uri="{FF2B5EF4-FFF2-40B4-BE49-F238E27FC236}">
                <a16:creationId xmlns:a16="http://schemas.microsoft.com/office/drawing/2014/main" id="{6EA47C13-8549-40DE-9108-F380CBE96372}"/>
              </a:ext>
            </a:extLst>
          </p:cNvPr>
          <p:cNvSpPr/>
          <p:nvPr/>
        </p:nvSpPr>
        <p:spPr>
          <a:xfrm>
            <a:off x="5752551" y="2088449"/>
            <a:ext cx="396000" cy="396000"/>
          </a:xfrm>
          <a:prstGeom prst="ellipse">
            <a:avLst/>
          </a:prstGeom>
          <a:solidFill>
            <a:srgbClr val="FFAFFF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FF0000"/>
              </a:solidFill>
            </a:endParaRPr>
          </a:p>
        </p:txBody>
      </p:sp>
      <p:sp>
        <p:nvSpPr>
          <p:cNvPr id="45" name="Oval 44">
            <a:extLst>
              <a:ext uri="{FF2B5EF4-FFF2-40B4-BE49-F238E27FC236}">
                <a16:creationId xmlns:a16="http://schemas.microsoft.com/office/drawing/2014/main" id="{4C808435-572F-4D23-8D84-99253043DACD}"/>
              </a:ext>
            </a:extLst>
          </p:cNvPr>
          <p:cNvSpPr/>
          <p:nvPr/>
        </p:nvSpPr>
        <p:spPr>
          <a:xfrm>
            <a:off x="7208412" y="1498242"/>
            <a:ext cx="396000" cy="396000"/>
          </a:xfrm>
          <a:prstGeom prst="ellipse">
            <a:avLst/>
          </a:prstGeom>
          <a:solidFill>
            <a:srgbClr val="FFAFFF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FF0000"/>
              </a:solidFill>
            </a:endParaRPr>
          </a:p>
        </p:txBody>
      </p:sp>
      <p:sp>
        <p:nvSpPr>
          <p:cNvPr id="46" name="Oval 45">
            <a:extLst>
              <a:ext uri="{FF2B5EF4-FFF2-40B4-BE49-F238E27FC236}">
                <a16:creationId xmlns:a16="http://schemas.microsoft.com/office/drawing/2014/main" id="{0AC9E6E8-27F3-4C50-97D2-CAC2FF811765}"/>
              </a:ext>
            </a:extLst>
          </p:cNvPr>
          <p:cNvSpPr/>
          <p:nvPr/>
        </p:nvSpPr>
        <p:spPr>
          <a:xfrm>
            <a:off x="7693699" y="1498242"/>
            <a:ext cx="396000" cy="396000"/>
          </a:xfrm>
          <a:prstGeom prst="ellipse">
            <a:avLst/>
          </a:prstGeom>
          <a:solidFill>
            <a:srgbClr val="FFAFFF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FF0000"/>
              </a:solidFill>
            </a:endParaRPr>
          </a:p>
        </p:txBody>
      </p:sp>
      <p:sp>
        <p:nvSpPr>
          <p:cNvPr id="47" name="Oval 46">
            <a:extLst>
              <a:ext uri="{FF2B5EF4-FFF2-40B4-BE49-F238E27FC236}">
                <a16:creationId xmlns:a16="http://schemas.microsoft.com/office/drawing/2014/main" id="{D0B44618-1402-4CC1-838C-77F17DA54798}"/>
              </a:ext>
            </a:extLst>
          </p:cNvPr>
          <p:cNvSpPr/>
          <p:nvPr/>
        </p:nvSpPr>
        <p:spPr>
          <a:xfrm>
            <a:off x="8178992" y="1498242"/>
            <a:ext cx="396000" cy="396000"/>
          </a:xfrm>
          <a:prstGeom prst="ellipse">
            <a:avLst/>
          </a:prstGeom>
          <a:solidFill>
            <a:srgbClr val="FFAFFF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FF0000"/>
              </a:solidFill>
            </a:endParaRPr>
          </a:p>
        </p:txBody>
      </p:sp>
      <p:sp>
        <p:nvSpPr>
          <p:cNvPr id="48" name="Oval 47">
            <a:extLst>
              <a:ext uri="{FF2B5EF4-FFF2-40B4-BE49-F238E27FC236}">
                <a16:creationId xmlns:a16="http://schemas.microsoft.com/office/drawing/2014/main" id="{044315C8-3685-4841-B4C5-520688F681AF}"/>
              </a:ext>
            </a:extLst>
          </p:cNvPr>
          <p:cNvSpPr/>
          <p:nvPr/>
        </p:nvSpPr>
        <p:spPr>
          <a:xfrm>
            <a:off x="2355542" y="2657155"/>
            <a:ext cx="396000" cy="396000"/>
          </a:xfrm>
          <a:prstGeom prst="ellipse">
            <a:avLst/>
          </a:prstGeom>
          <a:solidFill>
            <a:srgbClr val="FFAFFF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FF0000"/>
              </a:solidFill>
            </a:endParaRPr>
          </a:p>
        </p:txBody>
      </p:sp>
      <p:sp>
        <p:nvSpPr>
          <p:cNvPr id="49" name="Oval 48">
            <a:extLst>
              <a:ext uri="{FF2B5EF4-FFF2-40B4-BE49-F238E27FC236}">
                <a16:creationId xmlns:a16="http://schemas.microsoft.com/office/drawing/2014/main" id="{A41291FB-59F5-4D97-BF00-36D365A35F0B}"/>
              </a:ext>
            </a:extLst>
          </p:cNvPr>
          <p:cNvSpPr/>
          <p:nvPr/>
        </p:nvSpPr>
        <p:spPr>
          <a:xfrm>
            <a:off x="2840829" y="2657155"/>
            <a:ext cx="396000" cy="396000"/>
          </a:xfrm>
          <a:prstGeom prst="ellipse">
            <a:avLst/>
          </a:prstGeom>
          <a:solidFill>
            <a:srgbClr val="FFAFFF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FF0000"/>
              </a:solidFill>
            </a:endParaRPr>
          </a:p>
        </p:txBody>
      </p:sp>
      <p:sp>
        <p:nvSpPr>
          <p:cNvPr id="50" name="Oval 49">
            <a:extLst>
              <a:ext uri="{FF2B5EF4-FFF2-40B4-BE49-F238E27FC236}">
                <a16:creationId xmlns:a16="http://schemas.microsoft.com/office/drawing/2014/main" id="{38648812-7520-4D77-9558-4E622758FDEB}"/>
              </a:ext>
            </a:extLst>
          </p:cNvPr>
          <p:cNvSpPr/>
          <p:nvPr/>
        </p:nvSpPr>
        <p:spPr>
          <a:xfrm>
            <a:off x="3326116" y="2657155"/>
            <a:ext cx="396000" cy="396000"/>
          </a:xfrm>
          <a:prstGeom prst="ellipse">
            <a:avLst/>
          </a:prstGeom>
          <a:solidFill>
            <a:srgbClr val="FFAFFF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FF0000"/>
              </a:solidFill>
            </a:endParaRPr>
          </a:p>
        </p:txBody>
      </p:sp>
      <p:sp>
        <p:nvSpPr>
          <p:cNvPr id="51" name="Oval 50">
            <a:extLst>
              <a:ext uri="{FF2B5EF4-FFF2-40B4-BE49-F238E27FC236}">
                <a16:creationId xmlns:a16="http://schemas.microsoft.com/office/drawing/2014/main" id="{7FEE91BF-959A-4863-BFC8-8AE70A1DDF70}"/>
              </a:ext>
            </a:extLst>
          </p:cNvPr>
          <p:cNvSpPr/>
          <p:nvPr/>
        </p:nvSpPr>
        <p:spPr>
          <a:xfrm>
            <a:off x="3811403" y="2657155"/>
            <a:ext cx="396000" cy="396000"/>
          </a:xfrm>
          <a:prstGeom prst="ellipse">
            <a:avLst/>
          </a:prstGeom>
          <a:solidFill>
            <a:srgbClr val="FFAFFF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FF0000"/>
              </a:solidFill>
            </a:endParaRPr>
          </a:p>
        </p:txBody>
      </p:sp>
      <p:sp>
        <p:nvSpPr>
          <p:cNvPr id="52" name="Oval 51">
            <a:extLst>
              <a:ext uri="{FF2B5EF4-FFF2-40B4-BE49-F238E27FC236}">
                <a16:creationId xmlns:a16="http://schemas.microsoft.com/office/drawing/2014/main" id="{4ED72B9E-7BB8-4ABF-95F6-03FEB6D57678}"/>
              </a:ext>
            </a:extLst>
          </p:cNvPr>
          <p:cNvSpPr/>
          <p:nvPr/>
        </p:nvSpPr>
        <p:spPr>
          <a:xfrm>
            <a:off x="4296690" y="2657155"/>
            <a:ext cx="396000" cy="396000"/>
          </a:xfrm>
          <a:prstGeom prst="ellipse">
            <a:avLst/>
          </a:prstGeom>
          <a:solidFill>
            <a:srgbClr val="FFAFFF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FF0000"/>
              </a:solidFill>
            </a:endParaRPr>
          </a:p>
        </p:txBody>
      </p:sp>
      <p:sp>
        <p:nvSpPr>
          <p:cNvPr id="53" name="Oval 52">
            <a:extLst>
              <a:ext uri="{FF2B5EF4-FFF2-40B4-BE49-F238E27FC236}">
                <a16:creationId xmlns:a16="http://schemas.microsoft.com/office/drawing/2014/main" id="{9E5ED683-AA27-4E29-8999-2D4822748741}"/>
              </a:ext>
            </a:extLst>
          </p:cNvPr>
          <p:cNvSpPr/>
          <p:nvPr/>
        </p:nvSpPr>
        <p:spPr>
          <a:xfrm>
            <a:off x="4781977" y="2657155"/>
            <a:ext cx="396000" cy="396000"/>
          </a:xfrm>
          <a:prstGeom prst="ellipse">
            <a:avLst/>
          </a:prstGeom>
          <a:solidFill>
            <a:srgbClr val="FFAFFF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FF0000"/>
              </a:solidFill>
            </a:endParaRPr>
          </a:p>
        </p:txBody>
      </p:sp>
      <p:sp>
        <p:nvSpPr>
          <p:cNvPr id="54" name="Oval 53">
            <a:extLst>
              <a:ext uri="{FF2B5EF4-FFF2-40B4-BE49-F238E27FC236}">
                <a16:creationId xmlns:a16="http://schemas.microsoft.com/office/drawing/2014/main" id="{C8AE74DF-61A4-46D3-B6AD-BEE366FA850B}"/>
              </a:ext>
            </a:extLst>
          </p:cNvPr>
          <p:cNvSpPr/>
          <p:nvPr/>
        </p:nvSpPr>
        <p:spPr>
          <a:xfrm>
            <a:off x="5267264" y="2657155"/>
            <a:ext cx="396000" cy="396000"/>
          </a:xfrm>
          <a:prstGeom prst="ellipse">
            <a:avLst/>
          </a:prstGeom>
          <a:solidFill>
            <a:srgbClr val="FFAFFF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FF0000"/>
              </a:solidFill>
            </a:endParaRPr>
          </a:p>
        </p:txBody>
      </p:sp>
      <p:sp>
        <p:nvSpPr>
          <p:cNvPr id="55" name="Oval 54">
            <a:extLst>
              <a:ext uri="{FF2B5EF4-FFF2-40B4-BE49-F238E27FC236}">
                <a16:creationId xmlns:a16="http://schemas.microsoft.com/office/drawing/2014/main" id="{B42137DD-A5FE-4822-9857-CC0E2739E8FE}"/>
              </a:ext>
            </a:extLst>
          </p:cNvPr>
          <p:cNvSpPr/>
          <p:nvPr/>
        </p:nvSpPr>
        <p:spPr>
          <a:xfrm>
            <a:off x="5752551" y="2657155"/>
            <a:ext cx="396000" cy="396000"/>
          </a:xfrm>
          <a:prstGeom prst="ellipse">
            <a:avLst/>
          </a:prstGeom>
          <a:solidFill>
            <a:srgbClr val="FFAFFF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FF0000"/>
              </a:solidFill>
            </a:endParaRPr>
          </a:p>
        </p:txBody>
      </p:sp>
      <p:sp>
        <p:nvSpPr>
          <p:cNvPr id="56" name="Oval 55">
            <a:extLst>
              <a:ext uri="{FF2B5EF4-FFF2-40B4-BE49-F238E27FC236}">
                <a16:creationId xmlns:a16="http://schemas.microsoft.com/office/drawing/2014/main" id="{1659671D-84B9-4BC0-95E0-944B87257FB2}"/>
              </a:ext>
            </a:extLst>
          </p:cNvPr>
          <p:cNvSpPr/>
          <p:nvPr/>
        </p:nvSpPr>
        <p:spPr>
          <a:xfrm>
            <a:off x="6237838" y="2657155"/>
            <a:ext cx="396000" cy="396000"/>
          </a:xfrm>
          <a:prstGeom prst="ellipse">
            <a:avLst/>
          </a:prstGeom>
          <a:solidFill>
            <a:srgbClr val="FFAFFF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FF0000"/>
              </a:solidFill>
            </a:endParaRPr>
          </a:p>
        </p:txBody>
      </p:sp>
      <p:sp>
        <p:nvSpPr>
          <p:cNvPr id="57" name="Oval 56">
            <a:extLst>
              <a:ext uri="{FF2B5EF4-FFF2-40B4-BE49-F238E27FC236}">
                <a16:creationId xmlns:a16="http://schemas.microsoft.com/office/drawing/2014/main" id="{19E93830-B747-4715-9BA7-CCD2262A20E0}"/>
              </a:ext>
            </a:extLst>
          </p:cNvPr>
          <p:cNvSpPr/>
          <p:nvPr/>
        </p:nvSpPr>
        <p:spPr>
          <a:xfrm>
            <a:off x="6723125" y="2657155"/>
            <a:ext cx="396000" cy="396000"/>
          </a:xfrm>
          <a:prstGeom prst="ellipse">
            <a:avLst/>
          </a:prstGeom>
          <a:solidFill>
            <a:srgbClr val="FFAFFF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FF0000"/>
              </a:solidFill>
            </a:endParaRPr>
          </a:p>
        </p:txBody>
      </p:sp>
      <p:sp>
        <p:nvSpPr>
          <p:cNvPr id="58" name="Oval 57">
            <a:extLst>
              <a:ext uri="{FF2B5EF4-FFF2-40B4-BE49-F238E27FC236}">
                <a16:creationId xmlns:a16="http://schemas.microsoft.com/office/drawing/2014/main" id="{2AA7613A-3275-48FC-AA90-00869B0E849B}"/>
              </a:ext>
            </a:extLst>
          </p:cNvPr>
          <p:cNvSpPr/>
          <p:nvPr/>
        </p:nvSpPr>
        <p:spPr>
          <a:xfrm>
            <a:off x="7208412" y="2657155"/>
            <a:ext cx="396000" cy="396000"/>
          </a:xfrm>
          <a:prstGeom prst="ellipse">
            <a:avLst/>
          </a:prstGeom>
          <a:solidFill>
            <a:srgbClr val="FFAFFF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FF0000"/>
              </a:solidFill>
            </a:endParaRPr>
          </a:p>
        </p:txBody>
      </p:sp>
      <p:sp>
        <p:nvSpPr>
          <p:cNvPr id="63" name="Oval 62">
            <a:extLst>
              <a:ext uri="{FF2B5EF4-FFF2-40B4-BE49-F238E27FC236}">
                <a16:creationId xmlns:a16="http://schemas.microsoft.com/office/drawing/2014/main" id="{5A5C6B58-8012-41E4-BF9F-58C7A4EBC77D}"/>
              </a:ext>
            </a:extLst>
          </p:cNvPr>
          <p:cNvSpPr/>
          <p:nvPr/>
        </p:nvSpPr>
        <p:spPr>
          <a:xfrm>
            <a:off x="2355542" y="3214286"/>
            <a:ext cx="396000" cy="396000"/>
          </a:xfrm>
          <a:prstGeom prst="ellipse">
            <a:avLst/>
          </a:prstGeom>
          <a:solidFill>
            <a:srgbClr val="FFAFFF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FF0000"/>
              </a:solidFill>
            </a:endParaRPr>
          </a:p>
        </p:txBody>
      </p:sp>
      <p:sp>
        <p:nvSpPr>
          <p:cNvPr id="64" name="Oval 63">
            <a:extLst>
              <a:ext uri="{FF2B5EF4-FFF2-40B4-BE49-F238E27FC236}">
                <a16:creationId xmlns:a16="http://schemas.microsoft.com/office/drawing/2014/main" id="{34585E7C-A40C-47D5-8051-9FB21B2A58C2}"/>
              </a:ext>
            </a:extLst>
          </p:cNvPr>
          <p:cNvSpPr/>
          <p:nvPr/>
        </p:nvSpPr>
        <p:spPr>
          <a:xfrm>
            <a:off x="2840829" y="3214286"/>
            <a:ext cx="396000" cy="396000"/>
          </a:xfrm>
          <a:prstGeom prst="ellipse">
            <a:avLst/>
          </a:prstGeom>
          <a:solidFill>
            <a:srgbClr val="FFAFFF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FF0000"/>
              </a:solidFill>
            </a:endParaRPr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id="{D4C0E16D-2280-49AC-BA74-C3030BE18AAF}"/>
              </a:ext>
            </a:extLst>
          </p:cNvPr>
          <p:cNvSpPr txBox="1"/>
          <p:nvPr/>
        </p:nvSpPr>
        <p:spPr>
          <a:xfrm>
            <a:off x="9783365" y="2176555"/>
            <a:ext cx="199926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u="sng" dirty="0">
                <a:latin typeface="Yu Gothic UI" panose="020B0500000000000000" pitchFamily="34" charset="-128"/>
                <a:ea typeface="Yu Gothic UI" panose="020B0500000000000000" pitchFamily="34" charset="-128"/>
              </a:rPr>
              <a:t>KEY:</a:t>
            </a:r>
            <a:r>
              <a:rPr lang="en-GB" sz="28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	    = 1</a:t>
            </a:r>
            <a:endParaRPr lang="en-GB" sz="2800" b="1" u="sng" dirty="0">
              <a:latin typeface="Yu Gothic UI" panose="020B0500000000000000" pitchFamily="34" charset="-128"/>
              <a:ea typeface="Yu Gothic UI" panose="020B0500000000000000" pitchFamily="34" charset="-128"/>
            </a:endParaRPr>
          </a:p>
        </p:txBody>
      </p:sp>
      <p:sp>
        <p:nvSpPr>
          <p:cNvPr id="80" name="Oval 79">
            <a:extLst>
              <a:ext uri="{FF2B5EF4-FFF2-40B4-BE49-F238E27FC236}">
                <a16:creationId xmlns:a16="http://schemas.microsoft.com/office/drawing/2014/main" id="{2FC290F8-9BEE-48E4-95F0-3FA5431136B9}"/>
              </a:ext>
            </a:extLst>
          </p:cNvPr>
          <p:cNvSpPr/>
          <p:nvPr/>
        </p:nvSpPr>
        <p:spPr>
          <a:xfrm>
            <a:off x="10663066" y="2251740"/>
            <a:ext cx="396000" cy="396000"/>
          </a:xfrm>
          <a:prstGeom prst="ellipse">
            <a:avLst/>
          </a:prstGeom>
          <a:solidFill>
            <a:srgbClr val="FFAFFF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FF0000"/>
              </a:solidFill>
            </a:endParaRPr>
          </a:p>
        </p:txBody>
      </p:sp>
      <p:sp>
        <p:nvSpPr>
          <p:cNvPr id="86" name="Oval 85">
            <a:extLst>
              <a:ext uri="{FF2B5EF4-FFF2-40B4-BE49-F238E27FC236}">
                <a16:creationId xmlns:a16="http://schemas.microsoft.com/office/drawing/2014/main" id="{166E542D-98B6-4ABE-AD95-9DAB66D0E5FD}"/>
              </a:ext>
            </a:extLst>
          </p:cNvPr>
          <p:cNvSpPr/>
          <p:nvPr/>
        </p:nvSpPr>
        <p:spPr>
          <a:xfrm>
            <a:off x="6723125" y="1498242"/>
            <a:ext cx="396000" cy="396000"/>
          </a:xfrm>
          <a:prstGeom prst="ellipse">
            <a:avLst/>
          </a:prstGeom>
          <a:solidFill>
            <a:srgbClr val="FFAFFF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FF0000"/>
              </a:solidFill>
            </a:endParaRPr>
          </a:p>
        </p:txBody>
      </p:sp>
      <p:sp>
        <p:nvSpPr>
          <p:cNvPr id="87" name="Oval 86">
            <a:extLst>
              <a:ext uri="{FF2B5EF4-FFF2-40B4-BE49-F238E27FC236}">
                <a16:creationId xmlns:a16="http://schemas.microsoft.com/office/drawing/2014/main" id="{3772E4E3-484C-42D4-B222-0781DED3B0E7}"/>
              </a:ext>
            </a:extLst>
          </p:cNvPr>
          <p:cNvSpPr/>
          <p:nvPr/>
        </p:nvSpPr>
        <p:spPr>
          <a:xfrm>
            <a:off x="7693699" y="2657155"/>
            <a:ext cx="396000" cy="396000"/>
          </a:xfrm>
          <a:prstGeom prst="ellipse">
            <a:avLst/>
          </a:prstGeom>
          <a:solidFill>
            <a:srgbClr val="FFAFFF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FF0000"/>
              </a:solidFill>
            </a:endParaRPr>
          </a:p>
        </p:txBody>
      </p:sp>
      <p:sp>
        <p:nvSpPr>
          <p:cNvPr id="59" name="Oval 58">
            <a:extLst>
              <a:ext uri="{FF2B5EF4-FFF2-40B4-BE49-F238E27FC236}">
                <a16:creationId xmlns:a16="http://schemas.microsoft.com/office/drawing/2014/main" id="{372A1B07-D4DE-4783-9A54-59CA62897039}"/>
              </a:ext>
            </a:extLst>
          </p:cNvPr>
          <p:cNvSpPr/>
          <p:nvPr/>
        </p:nvSpPr>
        <p:spPr>
          <a:xfrm>
            <a:off x="8673999" y="1498242"/>
            <a:ext cx="396000" cy="396000"/>
          </a:xfrm>
          <a:prstGeom prst="ellipse">
            <a:avLst/>
          </a:prstGeom>
          <a:solidFill>
            <a:srgbClr val="FFAFFF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FF0000"/>
              </a:solidFill>
            </a:endParaRPr>
          </a:p>
        </p:txBody>
      </p:sp>
      <p:sp>
        <p:nvSpPr>
          <p:cNvPr id="60" name="Oval 59">
            <a:extLst>
              <a:ext uri="{FF2B5EF4-FFF2-40B4-BE49-F238E27FC236}">
                <a16:creationId xmlns:a16="http://schemas.microsoft.com/office/drawing/2014/main" id="{6B99C18F-DE44-4ABC-9C22-44FA6088C782}"/>
              </a:ext>
            </a:extLst>
          </p:cNvPr>
          <p:cNvSpPr/>
          <p:nvPr/>
        </p:nvSpPr>
        <p:spPr>
          <a:xfrm>
            <a:off x="9170867" y="1498242"/>
            <a:ext cx="396000" cy="396000"/>
          </a:xfrm>
          <a:prstGeom prst="ellipse">
            <a:avLst/>
          </a:prstGeom>
          <a:solidFill>
            <a:srgbClr val="FFAFFF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FF0000"/>
              </a:solidFill>
            </a:endParaRPr>
          </a:p>
        </p:txBody>
      </p:sp>
      <p:sp>
        <p:nvSpPr>
          <p:cNvPr id="61" name="Oval 60">
            <a:extLst>
              <a:ext uri="{FF2B5EF4-FFF2-40B4-BE49-F238E27FC236}">
                <a16:creationId xmlns:a16="http://schemas.microsoft.com/office/drawing/2014/main" id="{EB4617C7-C0F5-45B5-89B3-E12935CB8489}"/>
              </a:ext>
            </a:extLst>
          </p:cNvPr>
          <p:cNvSpPr/>
          <p:nvPr/>
        </p:nvSpPr>
        <p:spPr>
          <a:xfrm>
            <a:off x="8188712" y="2657155"/>
            <a:ext cx="396000" cy="396000"/>
          </a:xfrm>
          <a:prstGeom prst="ellipse">
            <a:avLst/>
          </a:prstGeom>
          <a:solidFill>
            <a:srgbClr val="FFAFFF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FF0000"/>
              </a:solidFill>
            </a:endParaRPr>
          </a:p>
        </p:txBody>
      </p:sp>
      <p:sp>
        <p:nvSpPr>
          <p:cNvPr id="62" name="Oval 61">
            <a:extLst>
              <a:ext uri="{FF2B5EF4-FFF2-40B4-BE49-F238E27FC236}">
                <a16:creationId xmlns:a16="http://schemas.microsoft.com/office/drawing/2014/main" id="{FD96F643-7E49-4B89-8D8A-661A11071BA9}"/>
              </a:ext>
            </a:extLst>
          </p:cNvPr>
          <p:cNvSpPr/>
          <p:nvPr/>
        </p:nvSpPr>
        <p:spPr>
          <a:xfrm>
            <a:off x="8673999" y="2657155"/>
            <a:ext cx="396000" cy="396000"/>
          </a:xfrm>
          <a:prstGeom prst="ellipse">
            <a:avLst/>
          </a:prstGeom>
          <a:solidFill>
            <a:srgbClr val="FFAFFF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FF0000"/>
              </a:solidFill>
            </a:endParaRPr>
          </a:p>
        </p:txBody>
      </p:sp>
      <p:sp>
        <p:nvSpPr>
          <p:cNvPr id="66" name="Oval 65">
            <a:extLst>
              <a:ext uri="{FF2B5EF4-FFF2-40B4-BE49-F238E27FC236}">
                <a16:creationId xmlns:a16="http://schemas.microsoft.com/office/drawing/2014/main" id="{E37C5370-5553-476B-89FD-DE51A35FF3B0}"/>
              </a:ext>
            </a:extLst>
          </p:cNvPr>
          <p:cNvSpPr/>
          <p:nvPr/>
        </p:nvSpPr>
        <p:spPr>
          <a:xfrm>
            <a:off x="6263380" y="2089273"/>
            <a:ext cx="396000" cy="396000"/>
          </a:xfrm>
          <a:prstGeom prst="ellipse">
            <a:avLst/>
          </a:prstGeom>
          <a:solidFill>
            <a:srgbClr val="FFAFFF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51307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>
            <a:extLst>
              <a:ext uri="{FF2B5EF4-FFF2-40B4-BE49-F238E27FC236}">
                <a16:creationId xmlns:a16="http://schemas.microsoft.com/office/drawing/2014/main" id="{B9CCE23E-A2B2-4A93-A247-2009D3E02B5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998429"/>
          </a:xfrm>
          <a:prstGeom prst="rect">
            <a:avLst/>
          </a:prstGeom>
        </p:spPr>
      </p:pic>
      <p:sp>
        <p:nvSpPr>
          <p:cNvPr id="12" name="Teardrop 11">
            <a:extLst>
              <a:ext uri="{FF2B5EF4-FFF2-40B4-BE49-F238E27FC236}">
                <a16:creationId xmlns:a16="http://schemas.microsoft.com/office/drawing/2014/main" id="{987555A9-BC3B-450A-8473-93C0F5B4A590}"/>
              </a:ext>
            </a:extLst>
          </p:cNvPr>
          <p:cNvSpPr/>
          <p:nvPr/>
        </p:nvSpPr>
        <p:spPr>
          <a:xfrm>
            <a:off x="10827548" y="-20453"/>
            <a:ext cx="1364451" cy="711954"/>
          </a:xfrm>
          <a:prstGeom prst="teardrop">
            <a:avLst/>
          </a:prstGeom>
          <a:solidFill>
            <a:srgbClr val="55768F"/>
          </a:solidFill>
          <a:ln>
            <a:solidFill>
              <a:srgbClr val="5576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b="1" dirty="0">
                <a:solidFill>
                  <a:schemeClr val="bg1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Fluency</a:t>
            </a:r>
          </a:p>
        </p:txBody>
      </p:sp>
      <p:graphicFrame>
        <p:nvGraphicFramePr>
          <p:cNvPr id="14" name="Table 13">
            <a:extLst>
              <a:ext uri="{FF2B5EF4-FFF2-40B4-BE49-F238E27FC236}">
                <a16:creationId xmlns:a16="http://schemas.microsoft.com/office/drawing/2014/main" id="{EF59D6BD-8569-42B5-B690-6B949DA665E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44329721"/>
              </p:ext>
            </p:extLst>
          </p:nvPr>
        </p:nvGraphicFramePr>
        <p:xfrm>
          <a:off x="541677" y="899575"/>
          <a:ext cx="8949561" cy="28518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05985">
                  <a:extLst>
                    <a:ext uri="{9D8B030D-6E8A-4147-A177-3AD203B41FA5}">
                      <a16:colId xmlns:a16="http://schemas.microsoft.com/office/drawing/2014/main" val="1657918937"/>
                    </a:ext>
                  </a:extLst>
                </a:gridCol>
                <a:gridCol w="7443576">
                  <a:extLst>
                    <a:ext uri="{9D8B030D-6E8A-4147-A177-3AD203B41FA5}">
                      <a16:colId xmlns:a16="http://schemas.microsoft.com/office/drawing/2014/main" val="2147247396"/>
                    </a:ext>
                  </a:extLst>
                </a:gridCol>
              </a:tblGrid>
              <a:tr h="537606">
                <a:tc>
                  <a:txBody>
                    <a:bodyPr/>
                    <a:lstStyle/>
                    <a:p>
                      <a:pPr algn="ctr"/>
                      <a:r>
                        <a:rPr lang="en-GB" sz="2800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Fruit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dirty="0">
                        <a:solidFill>
                          <a:schemeClr val="tx1"/>
                        </a:solidFill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3028777"/>
                  </a:ext>
                </a:extLst>
              </a:tr>
              <a:tr h="568191"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Apple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26882006"/>
                  </a:ext>
                </a:extLst>
              </a:tr>
              <a:tr h="568191"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Banana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02162734"/>
                  </a:ext>
                </a:extLst>
              </a:tr>
              <a:tr h="568191"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Orange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63775750"/>
                  </a:ext>
                </a:extLst>
              </a:tr>
              <a:tr h="568191"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Grapes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94232403"/>
                  </a:ext>
                </a:extLst>
              </a:tr>
            </a:tbl>
          </a:graphicData>
        </a:graphic>
      </p:graphicFrame>
      <p:sp>
        <p:nvSpPr>
          <p:cNvPr id="15" name="TextBox 14">
            <a:extLst>
              <a:ext uri="{FF2B5EF4-FFF2-40B4-BE49-F238E27FC236}">
                <a16:creationId xmlns:a16="http://schemas.microsoft.com/office/drawing/2014/main" id="{2433F098-81A8-49E0-9F82-EC3DB040263A}"/>
              </a:ext>
            </a:extLst>
          </p:cNvPr>
          <p:cNvSpPr txBox="1"/>
          <p:nvPr/>
        </p:nvSpPr>
        <p:spPr>
          <a:xfrm>
            <a:off x="411521" y="4237159"/>
            <a:ext cx="11368958" cy="19510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GB" sz="28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How many apples? 	_______	How many oranges?		_______</a:t>
            </a:r>
          </a:p>
          <a:p>
            <a:pPr>
              <a:lnSpc>
                <a:spcPct val="150000"/>
              </a:lnSpc>
            </a:pPr>
            <a:r>
              <a:rPr lang="en-GB" sz="28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How many bananas?	_______	How many altogether?	_______</a:t>
            </a:r>
          </a:p>
          <a:p>
            <a:pPr>
              <a:lnSpc>
                <a:spcPct val="150000"/>
              </a:lnSpc>
            </a:pPr>
            <a:r>
              <a:rPr lang="en-GB" sz="28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How many more apples than grapes? 	_______</a:t>
            </a:r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6A8D6837-0E6D-4A21-8694-2BB048D1270D}"/>
              </a:ext>
            </a:extLst>
          </p:cNvPr>
          <p:cNvSpPr/>
          <p:nvPr/>
        </p:nvSpPr>
        <p:spPr>
          <a:xfrm>
            <a:off x="2158771" y="1561296"/>
            <a:ext cx="396000" cy="396000"/>
          </a:xfrm>
          <a:prstGeom prst="ellipse">
            <a:avLst/>
          </a:prstGeom>
          <a:solidFill>
            <a:srgbClr val="00FF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FF0000"/>
              </a:solidFill>
            </a:endParaRP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52561DF1-A382-48D3-BC74-91353D4DCF67}"/>
              </a:ext>
            </a:extLst>
          </p:cNvPr>
          <p:cNvSpPr/>
          <p:nvPr/>
        </p:nvSpPr>
        <p:spPr>
          <a:xfrm>
            <a:off x="2644058" y="1561296"/>
            <a:ext cx="396000" cy="396000"/>
          </a:xfrm>
          <a:prstGeom prst="ellipse">
            <a:avLst/>
          </a:prstGeom>
          <a:solidFill>
            <a:srgbClr val="00FF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FF0000"/>
              </a:solidFill>
            </a:endParaRPr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BF73B502-0136-46B8-9954-1C93AA7017C8}"/>
              </a:ext>
            </a:extLst>
          </p:cNvPr>
          <p:cNvSpPr/>
          <p:nvPr/>
        </p:nvSpPr>
        <p:spPr>
          <a:xfrm>
            <a:off x="3129345" y="1561296"/>
            <a:ext cx="396000" cy="396000"/>
          </a:xfrm>
          <a:prstGeom prst="ellipse">
            <a:avLst/>
          </a:prstGeom>
          <a:solidFill>
            <a:srgbClr val="00FF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FF0000"/>
              </a:solidFill>
            </a:endParaRPr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51E2AFD7-E9C0-456E-9EAD-713B4DC04968}"/>
              </a:ext>
            </a:extLst>
          </p:cNvPr>
          <p:cNvSpPr/>
          <p:nvPr/>
        </p:nvSpPr>
        <p:spPr>
          <a:xfrm>
            <a:off x="3614632" y="1561296"/>
            <a:ext cx="396000" cy="396000"/>
          </a:xfrm>
          <a:prstGeom prst="ellipse">
            <a:avLst/>
          </a:prstGeom>
          <a:solidFill>
            <a:srgbClr val="00FF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FF0000"/>
              </a:solidFill>
            </a:endParaRP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479199CA-B9B4-45D0-9C6F-5E3390D57405}"/>
              </a:ext>
            </a:extLst>
          </p:cNvPr>
          <p:cNvSpPr/>
          <p:nvPr/>
        </p:nvSpPr>
        <p:spPr>
          <a:xfrm>
            <a:off x="4099919" y="1561296"/>
            <a:ext cx="396000" cy="396000"/>
          </a:xfrm>
          <a:prstGeom prst="ellipse">
            <a:avLst/>
          </a:prstGeom>
          <a:solidFill>
            <a:srgbClr val="00FF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FF0000"/>
              </a:solidFill>
            </a:endParaRPr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EBC9E254-E26A-4076-9AE8-22016C3B77F5}"/>
              </a:ext>
            </a:extLst>
          </p:cNvPr>
          <p:cNvSpPr/>
          <p:nvPr/>
        </p:nvSpPr>
        <p:spPr>
          <a:xfrm>
            <a:off x="4585206" y="1561296"/>
            <a:ext cx="396000" cy="396000"/>
          </a:xfrm>
          <a:prstGeom prst="ellipse">
            <a:avLst/>
          </a:prstGeom>
          <a:solidFill>
            <a:srgbClr val="00FF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FF0000"/>
              </a:solidFill>
            </a:endParaRPr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A7F90CA4-F773-4440-83C7-DBA4BB5A26FF}"/>
              </a:ext>
            </a:extLst>
          </p:cNvPr>
          <p:cNvSpPr/>
          <p:nvPr/>
        </p:nvSpPr>
        <p:spPr>
          <a:xfrm>
            <a:off x="5070493" y="1561296"/>
            <a:ext cx="396000" cy="396000"/>
          </a:xfrm>
          <a:prstGeom prst="ellipse">
            <a:avLst/>
          </a:prstGeom>
          <a:solidFill>
            <a:srgbClr val="00FF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FF0000"/>
              </a:solidFill>
            </a:endParaRPr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E3F998AC-2F94-4D24-87C8-2A565CC81A90}"/>
              </a:ext>
            </a:extLst>
          </p:cNvPr>
          <p:cNvSpPr/>
          <p:nvPr/>
        </p:nvSpPr>
        <p:spPr>
          <a:xfrm>
            <a:off x="5555780" y="1561296"/>
            <a:ext cx="396000" cy="396000"/>
          </a:xfrm>
          <a:prstGeom prst="ellipse">
            <a:avLst/>
          </a:prstGeom>
          <a:solidFill>
            <a:srgbClr val="00FF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FF0000"/>
              </a:solidFill>
            </a:endParaRPr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77B3955B-C2DF-45AD-B3CC-1BE15EA73D20}"/>
              </a:ext>
            </a:extLst>
          </p:cNvPr>
          <p:cNvSpPr/>
          <p:nvPr/>
        </p:nvSpPr>
        <p:spPr>
          <a:xfrm>
            <a:off x="6041067" y="1561296"/>
            <a:ext cx="396000" cy="396000"/>
          </a:xfrm>
          <a:prstGeom prst="ellipse">
            <a:avLst/>
          </a:prstGeom>
          <a:solidFill>
            <a:srgbClr val="00FF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FF0000"/>
              </a:solidFill>
            </a:endParaRPr>
          </a:p>
        </p:txBody>
      </p:sp>
      <p:sp>
        <p:nvSpPr>
          <p:cNvPr id="26" name="Oval 25">
            <a:extLst>
              <a:ext uri="{FF2B5EF4-FFF2-40B4-BE49-F238E27FC236}">
                <a16:creationId xmlns:a16="http://schemas.microsoft.com/office/drawing/2014/main" id="{6A31FAD5-082B-4AEC-B718-331FA39264EE}"/>
              </a:ext>
            </a:extLst>
          </p:cNvPr>
          <p:cNvSpPr/>
          <p:nvPr/>
        </p:nvSpPr>
        <p:spPr>
          <a:xfrm>
            <a:off x="2158771" y="2157898"/>
            <a:ext cx="396000" cy="396000"/>
          </a:xfrm>
          <a:prstGeom prst="ellipse">
            <a:avLst/>
          </a:prstGeom>
          <a:solidFill>
            <a:srgbClr val="00FF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FF0000"/>
              </a:solidFill>
            </a:endParaRPr>
          </a:p>
        </p:txBody>
      </p:sp>
      <p:sp>
        <p:nvSpPr>
          <p:cNvPr id="27" name="Oval 26">
            <a:extLst>
              <a:ext uri="{FF2B5EF4-FFF2-40B4-BE49-F238E27FC236}">
                <a16:creationId xmlns:a16="http://schemas.microsoft.com/office/drawing/2014/main" id="{CE4E2A8E-97A2-4C8B-A2F5-76EBD200F8E9}"/>
              </a:ext>
            </a:extLst>
          </p:cNvPr>
          <p:cNvSpPr/>
          <p:nvPr/>
        </p:nvSpPr>
        <p:spPr>
          <a:xfrm>
            <a:off x="2644058" y="2157898"/>
            <a:ext cx="396000" cy="396000"/>
          </a:xfrm>
          <a:prstGeom prst="ellipse">
            <a:avLst/>
          </a:prstGeom>
          <a:solidFill>
            <a:srgbClr val="00FF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FF0000"/>
              </a:solidFill>
            </a:endParaRPr>
          </a:p>
        </p:txBody>
      </p:sp>
      <p:sp>
        <p:nvSpPr>
          <p:cNvPr id="28" name="Oval 27">
            <a:extLst>
              <a:ext uri="{FF2B5EF4-FFF2-40B4-BE49-F238E27FC236}">
                <a16:creationId xmlns:a16="http://schemas.microsoft.com/office/drawing/2014/main" id="{5AD26514-B354-4F0A-BC36-8973CB361FEA}"/>
              </a:ext>
            </a:extLst>
          </p:cNvPr>
          <p:cNvSpPr/>
          <p:nvPr/>
        </p:nvSpPr>
        <p:spPr>
          <a:xfrm>
            <a:off x="3129345" y="2157898"/>
            <a:ext cx="396000" cy="396000"/>
          </a:xfrm>
          <a:prstGeom prst="ellipse">
            <a:avLst/>
          </a:prstGeom>
          <a:solidFill>
            <a:srgbClr val="00FF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FF0000"/>
              </a:solidFill>
            </a:endParaRPr>
          </a:p>
        </p:txBody>
      </p:sp>
      <p:sp>
        <p:nvSpPr>
          <p:cNvPr id="29" name="Oval 28">
            <a:extLst>
              <a:ext uri="{FF2B5EF4-FFF2-40B4-BE49-F238E27FC236}">
                <a16:creationId xmlns:a16="http://schemas.microsoft.com/office/drawing/2014/main" id="{AE7BE0A1-2F42-4229-A04B-AAAB3F723012}"/>
              </a:ext>
            </a:extLst>
          </p:cNvPr>
          <p:cNvSpPr/>
          <p:nvPr/>
        </p:nvSpPr>
        <p:spPr>
          <a:xfrm>
            <a:off x="3614632" y="2157898"/>
            <a:ext cx="396000" cy="396000"/>
          </a:xfrm>
          <a:prstGeom prst="ellipse">
            <a:avLst/>
          </a:prstGeom>
          <a:solidFill>
            <a:srgbClr val="00FF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FF0000"/>
              </a:solidFill>
            </a:endParaRPr>
          </a:p>
        </p:txBody>
      </p:sp>
      <p:sp>
        <p:nvSpPr>
          <p:cNvPr id="30" name="Oval 29">
            <a:extLst>
              <a:ext uri="{FF2B5EF4-FFF2-40B4-BE49-F238E27FC236}">
                <a16:creationId xmlns:a16="http://schemas.microsoft.com/office/drawing/2014/main" id="{D414A325-5E51-4E9B-B592-23544F0BE034}"/>
              </a:ext>
            </a:extLst>
          </p:cNvPr>
          <p:cNvSpPr/>
          <p:nvPr/>
        </p:nvSpPr>
        <p:spPr>
          <a:xfrm>
            <a:off x="4099919" y="2157898"/>
            <a:ext cx="396000" cy="396000"/>
          </a:xfrm>
          <a:prstGeom prst="ellipse">
            <a:avLst/>
          </a:prstGeom>
          <a:solidFill>
            <a:srgbClr val="00FF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FF0000"/>
              </a:solidFill>
            </a:endParaRPr>
          </a:p>
        </p:txBody>
      </p:sp>
      <p:sp>
        <p:nvSpPr>
          <p:cNvPr id="31" name="Oval 30">
            <a:extLst>
              <a:ext uri="{FF2B5EF4-FFF2-40B4-BE49-F238E27FC236}">
                <a16:creationId xmlns:a16="http://schemas.microsoft.com/office/drawing/2014/main" id="{38EDD6C4-3E45-40D4-94E9-065CC664CDD0}"/>
              </a:ext>
            </a:extLst>
          </p:cNvPr>
          <p:cNvSpPr/>
          <p:nvPr/>
        </p:nvSpPr>
        <p:spPr>
          <a:xfrm>
            <a:off x="4585206" y="2157898"/>
            <a:ext cx="396000" cy="396000"/>
          </a:xfrm>
          <a:prstGeom prst="ellipse">
            <a:avLst/>
          </a:prstGeom>
          <a:solidFill>
            <a:srgbClr val="00FF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FF0000"/>
              </a:solidFill>
            </a:endParaRPr>
          </a:p>
        </p:txBody>
      </p:sp>
      <p:sp>
        <p:nvSpPr>
          <p:cNvPr id="32" name="Oval 31">
            <a:extLst>
              <a:ext uri="{FF2B5EF4-FFF2-40B4-BE49-F238E27FC236}">
                <a16:creationId xmlns:a16="http://schemas.microsoft.com/office/drawing/2014/main" id="{6AD0BD75-0B65-4CB7-B6DD-77E6180A258C}"/>
              </a:ext>
            </a:extLst>
          </p:cNvPr>
          <p:cNvSpPr/>
          <p:nvPr/>
        </p:nvSpPr>
        <p:spPr>
          <a:xfrm>
            <a:off x="5070493" y="2157898"/>
            <a:ext cx="396000" cy="396000"/>
          </a:xfrm>
          <a:prstGeom prst="ellipse">
            <a:avLst/>
          </a:prstGeom>
          <a:solidFill>
            <a:srgbClr val="00FF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FF0000"/>
              </a:solidFill>
            </a:endParaRPr>
          </a:p>
        </p:txBody>
      </p:sp>
      <p:sp>
        <p:nvSpPr>
          <p:cNvPr id="33" name="Oval 32">
            <a:extLst>
              <a:ext uri="{FF2B5EF4-FFF2-40B4-BE49-F238E27FC236}">
                <a16:creationId xmlns:a16="http://schemas.microsoft.com/office/drawing/2014/main" id="{5901B3D0-A421-4987-ABC4-F540AA16A74D}"/>
              </a:ext>
            </a:extLst>
          </p:cNvPr>
          <p:cNvSpPr/>
          <p:nvPr/>
        </p:nvSpPr>
        <p:spPr>
          <a:xfrm>
            <a:off x="5555780" y="2157898"/>
            <a:ext cx="396000" cy="396000"/>
          </a:xfrm>
          <a:prstGeom prst="ellipse">
            <a:avLst/>
          </a:prstGeom>
          <a:solidFill>
            <a:srgbClr val="00FF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FF0000"/>
              </a:solidFill>
            </a:endParaRPr>
          </a:p>
        </p:txBody>
      </p:sp>
      <p:sp>
        <p:nvSpPr>
          <p:cNvPr id="34" name="Oval 33">
            <a:extLst>
              <a:ext uri="{FF2B5EF4-FFF2-40B4-BE49-F238E27FC236}">
                <a16:creationId xmlns:a16="http://schemas.microsoft.com/office/drawing/2014/main" id="{7D92871A-DF0A-499E-A920-27F7E2480A63}"/>
              </a:ext>
            </a:extLst>
          </p:cNvPr>
          <p:cNvSpPr/>
          <p:nvPr/>
        </p:nvSpPr>
        <p:spPr>
          <a:xfrm>
            <a:off x="6041067" y="2157898"/>
            <a:ext cx="396000" cy="396000"/>
          </a:xfrm>
          <a:prstGeom prst="ellipse">
            <a:avLst/>
          </a:prstGeom>
          <a:solidFill>
            <a:srgbClr val="00FF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FF0000"/>
              </a:solidFill>
            </a:endParaRPr>
          </a:p>
        </p:txBody>
      </p:sp>
      <p:sp>
        <p:nvSpPr>
          <p:cNvPr id="36" name="Oval 35">
            <a:extLst>
              <a:ext uri="{FF2B5EF4-FFF2-40B4-BE49-F238E27FC236}">
                <a16:creationId xmlns:a16="http://schemas.microsoft.com/office/drawing/2014/main" id="{F04B6506-803E-4FE2-9B19-1DE33D6B7730}"/>
              </a:ext>
            </a:extLst>
          </p:cNvPr>
          <p:cNvSpPr/>
          <p:nvPr/>
        </p:nvSpPr>
        <p:spPr>
          <a:xfrm>
            <a:off x="6526354" y="2157898"/>
            <a:ext cx="396000" cy="396000"/>
          </a:xfrm>
          <a:prstGeom prst="ellipse">
            <a:avLst/>
          </a:prstGeom>
          <a:solidFill>
            <a:srgbClr val="00FF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FF0000"/>
              </a:solidFill>
            </a:endParaRPr>
          </a:p>
        </p:txBody>
      </p:sp>
      <p:sp>
        <p:nvSpPr>
          <p:cNvPr id="37" name="Oval 36">
            <a:extLst>
              <a:ext uri="{FF2B5EF4-FFF2-40B4-BE49-F238E27FC236}">
                <a16:creationId xmlns:a16="http://schemas.microsoft.com/office/drawing/2014/main" id="{685D4453-7FB5-4701-A0AE-C331580CDC65}"/>
              </a:ext>
            </a:extLst>
          </p:cNvPr>
          <p:cNvSpPr/>
          <p:nvPr/>
        </p:nvSpPr>
        <p:spPr>
          <a:xfrm>
            <a:off x="7011641" y="2157898"/>
            <a:ext cx="396000" cy="396000"/>
          </a:xfrm>
          <a:prstGeom prst="ellipse">
            <a:avLst/>
          </a:prstGeom>
          <a:solidFill>
            <a:srgbClr val="00FF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FF0000"/>
              </a:solidFill>
            </a:endParaRPr>
          </a:p>
        </p:txBody>
      </p:sp>
      <p:sp>
        <p:nvSpPr>
          <p:cNvPr id="38" name="Oval 37">
            <a:extLst>
              <a:ext uri="{FF2B5EF4-FFF2-40B4-BE49-F238E27FC236}">
                <a16:creationId xmlns:a16="http://schemas.microsoft.com/office/drawing/2014/main" id="{24BFFBA5-26FB-4AAA-9403-60E666F21372}"/>
              </a:ext>
            </a:extLst>
          </p:cNvPr>
          <p:cNvSpPr/>
          <p:nvPr/>
        </p:nvSpPr>
        <p:spPr>
          <a:xfrm>
            <a:off x="7496928" y="2157898"/>
            <a:ext cx="396000" cy="396000"/>
          </a:xfrm>
          <a:prstGeom prst="ellipse">
            <a:avLst/>
          </a:prstGeom>
          <a:solidFill>
            <a:srgbClr val="00FF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FF0000"/>
              </a:solidFill>
            </a:endParaRPr>
          </a:p>
        </p:txBody>
      </p:sp>
      <p:sp>
        <p:nvSpPr>
          <p:cNvPr id="39" name="Oval 38">
            <a:extLst>
              <a:ext uri="{FF2B5EF4-FFF2-40B4-BE49-F238E27FC236}">
                <a16:creationId xmlns:a16="http://schemas.microsoft.com/office/drawing/2014/main" id="{C27DCAD4-EDC1-4A38-8F14-026ABF224635}"/>
              </a:ext>
            </a:extLst>
          </p:cNvPr>
          <p:cNvSpPr/>
          <p:nvPr/>
        </p:nvSpPr>
        <p:spPr>
          <a:xfrm>
            <a:off x="7982215" y="2157898"/>
            <a:ext cx="396000" cy="396000"/>
          </a:xfrm>
          <a:prstGeom prst="ellipse">
            <a:avLst/>
          </a:prstGeom>
          <a:solidFill>
            <a:srgbClr val="00FF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FF0000"/>
              </a:solidFill>
            </a:endParaRPr>
          </a:p>
        </p:txBody>
      </p:sp>
      <p:sp>
        <p:nvSpPr>
          <p:cNvPr id="40" name="Oval 39">
            <a:extLst>
              <a:ext uri="{FF2B5EF4-FFF2-40B4-BE49-F238E27FC236}">
                <a16:creationId xmlns:a16="http://schemas.microsoft.com/office/drawing/2014/main" id="{E8A713EF-B3BC-40A4-9B19-932A3FED962D}"/>
              </a:ext>
            </a:extLst>
          </p:cNvPr>
          <p:cNvSpPr/>
          <p:nvPr/>
        </p:nvSpPr>
        <p:spPr>
          <a:xfrm>
            <a:off x="8467502" y="2157898"/>
            <a:ext cx="396000" cy="396000"/>
          </a:xfrm>
          <a:prstGeom prst="ellipse">
            <a:avLst/>
          </a:prstGeom>
          <a:solidFill>
            <a:srgbClr val="00FF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FF0000"/>
              </a:solidFill>
            </a:endParaRPr>
          </a:p>
        </p:txBody>
      </p:sp>
      <p:sp>
        <p:nvSpPr>
          <p:cNvPr id="41" name="Oval 40">
            <a:extLst>
              <a:ext uri="{FF2B5EF4-FFF2-40B4-BE49-F238E27FC236}">
                <a16:creationId xmlns:a16="http://schemas.microsoft.com/office/drawing/2014/main" id="{D0F3E3AB-B5B0-461C-8EF6-72C30C554173}"/>
              </a:ext>
            </a:extLst>
          </p:cNvPr>
          <p:cNvSpPr/>
          <p:nvPr/>
        </p:nvSpPr>
        <p:spPr>
          <a:xfrm>
            <a:off x="8952795" y="2157898"/>
            <a:ext cx="396000" cy="396000"/>
          </a:xfrm>
          <a:prstGeom prst="ellipse">
            <a:avLst/>
          </a:prstGeom>
          <a:solidFill>
            <a:srgbClr val="00FF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FF0000"/>
              </a:solidFill>
            </a:endParaRPr>
          </a:p>
        </p:txBody>
      </p:sp>
      <p:sp>
        <p:nvSpPr>
          <p:cNvPr id="42" name="Oval 41">
            <a:extLst>
              <a:ext uri="{FF2B5EF4-FFF2-40B4-BE49-F238E27FC236}">
                <a16:creationId xmlns:a16="http://schemas.microsoft.com/office/drawing/2014/main" id="{0FDA0336-40D3-417B-A733-9274D3616AEE}"/>
              </a:ext>
            </a:extLst>
          </p:cNvPr>
          <p:cNvSpPr/>
          <p:nvPr/>
        </p:nvSpPr>
        <p:spPr>
          <a:xfrm>
            <a:off x="2158771" y="2726604"/>
            <a:ext cx="396000" cy="396000"/>
          </a:xfrm>
          <a:prstGeom prst="ellipse">
            <a:avLst/>
          </a:prstGeom>
          <a:solidFill>
            <a:srgbClr val="00FF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FF0000"/>
              </a:solidFill>
            </a:endParaRPr>
          </a:p>
        </p:txBody>
      </p:sp>
      <p:sp>
        <p:nvSpPr>
          <p:cNvPr id="43" name="Oval 42">
            <a:extLst>
              <a:ext uri="{FF2B5EF4-FFF2-40B4-BE49-F238E27FC236}">
                <a16:creationId xmlns:a16="http://schemas.microsoft.com/office/drawing/2014/main" id="{D3B3FAB3-57F1-4B96-A871-9F4C4730401F}"/>
              </a:ext>
            </a:extLst>
          </p:cNvPr>
          <p:cNvSpPr/>
          <p:nvPr/>
        </p:nvSpPr>
        <p:spPr>
          <a:xfrm>
            <a:off x="2644058" y="2726604"/>
            <a:ext cx="396000" cy="396000"/>
          </a:xfrm>
          <a:prstGeom prst="ellipse">
            <a:avLst/>
          </a:prstGeom>
          <a:solidFill>
            <a:srgbClr val="00FF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FF0000"/>
              </a:solidFill>
            </a:endParaRPr>
          </a:p>
        </p:txBody>
      </p:sp>
      <p:sp>
        <p:nvSpPr>
          <p:cNvPr id="44" name="Oval 43">
            <a:extLst>
              <a:ext uri="{FF2B5EF4-FFF2-40B4-BE49-F238E27FC236}">
                <a16:creationId xmlns:a16="http://schemas.microsoft.com/office/drawing/2014/main" id="{0FA21E53-2215-49A5-BEDB-8321565B6A3D}"/>
              </a:ext>
            </a:extLst>
          </p:cNvPr>
          <p:cNvSpPr/>
          <p:nvPr/>
        </p:nvSpPr>
        <p:spPr>
          <a:xfrm>
            <a:off x="3129345" y="2726604"/>
            <a:ext cx="396000" cy="396000"/>
          </a:xfrm>
          <a:prstGeom prst="ellipse">
            <a:avLst/>
          </a:prstGeom>
          <a:solidFill>
            <a:srgbClr val="00FF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FF0000"/>
              </a:solidFill>
            </a:endParaRPr>
          </a:p>
        </p:txBody>
      </p:sp>
      <p:sp>
        <p:nvSpPr>
          <p:cNvPr id="45" name="Oval 44">
            <a:extLst>
              <a:ext uri="{FF2B5EF4-FFF2-40B4-BE49-F238E27FC236}">
                <a16:creationId xmlns:a16="http://schemas.microsoft.com/office/drawing/2014/main" id="{2261EE87-9557-439A-9C13-E912849E2ACC}"/>
              </a:ext>
            </a:extLst>
          </p:cNvPr>
          <p:cNvSpPr/>
          <p:nvPr/>
        </p:nvSpPr>
        <p:spPr>
          <a:xfrm>
            <a:off x="3614632" y="2726604"/>
            <a:ext cx="396000" cy="396000"/>
          </a:xfrm>
          <a:prstGeom prst="ellipse">
            <a:avLst/>
          </a:prstGeom>
          <a:solidFill>
            <a:srgbClr val="00FF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FF0000"/>
              </a:solidFill>
            </a:endParaRPr>
          </a:p>
        </p:txBody>
      </p:sp>
      <p:sp>
        <p:nvSpPr>
          <p:cNvPr id="46" name="Oval 45">
            <a:extLst>
              <a:ext uri="{FF2B5EF4-FFF2-40B4-BE49-F238E27FC236}">
                <a16:creationId xmlns:a16="http://schemas.microsoft.com/office/drawing/2014/main" id="{4B5EA0A3-4AF0-419A-95C8-EC85ED050ECF}"/>
              </a:ext>
            </a:extLst>
          </p:cNvPr>
          <p:cNvSpPr/>
          <p:nvPr/>
        </p:nvSpPr>
        <p:spPr>
          <a:xfrm>
            <a:off x="4099919" y="2726604"/>
            <a:ext cx="396000" cy="396000"/>
          </a:xfrm>
          <a:prstGeom prst="ellipse">
            <a:avLst/>
          </a:prstGeom>
          <a:solidFill>
            <a:srgbClr val="00FF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FF0000"/>
              </a:solidFill>
            </a:endParaRPr>
          </a:p>
        </p:txBody>
      </p:sp>
      <p:sp>
        <p:nvSpPr>
          <p:cNvPr id="47" name="Oval 46">
            <a:extLst>
              <a:ext uri="{FF2B5EF4-FFF2-40B4-BE49-F238E27FC236}">
                <a16:creationId xmlns:a16="http://schemas.microsoft.com/office/drawing/2014/main" id="{9FCB61C6-DE55-4806-B023-048C2B39B79B}"/>
              </a:ext>
            </a:extLst>
          </p:cNvPr>
          <p:cNvSpPr/>
          <p:nvPr/>
        </p:nvSpPr>
        <p:spPr>
          <a:xfrm>
            <a:off x="4585206" y="2726604"/>
            <a:ext cx="396000" cy="396000"/>
          </a:xfrm>
          <a:prstGeom prst="ellipse">
            <a:avLst/>
          </a:prstGeom>
          <a:solidFill>
            <a:srgbClr val="00FF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FF0000"/>
              </a:solidFill>
            </a:endParaRPr>
          </a:p>
        </p:txBody>
      </p:sp>
      <p:sp>
        <p:nvSpPr>
          <p:cNvPr id="48" name="Oval 47">
            <a:extLst>
              <a:ext uri="{FF2B5EF4-FFF2-40B4-BE49-F238E27FC236}">
                <a16:creationId xmlns:a16="http://schemas.microsoft.com/office/drawing/2014/main" id="{7D3ED5D2-FCFF-47A0-AA84-F6367F16E512}"/>
              </a:ext>
            </a:extLst>
          </p:cNvPr>
          <p:cNvSpPr/>
          <p:nvPr/>
        </p:nvSpPr>
        <p:spPr>
          <a:xfrm>
            <a:off x="5070493" y="2726604"/>
            <a:ext cx="396000" cy="396000"/>
          </a:xfrm>
          <a:prstGeom prst="ellipse">
            <a:avLst/>
          </a:prstGeom>
          <a:solidFill>
            <a:srgbClr val="00FF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FF0000"/>
              </a:solidFill>
            </a:endParaRPr>
          </a:p>
        </p:txBody>
      </p:sp>
      <p:sp>
        <p:nvSpPr>
          <p:cNvPr id="49" name="Oval 48">
            <a:extLst>
              <a:ext uri="{FF2B5EF4-FFF2-40B4-BE49-F238E27FC236}">
                <a16:creationId xmlns:a16="http://schemas.microsoft.com/office/drawing/2014/main" id="{1E4E2B5C-5A93-4B38-8851-A676C83DDBD2}"/>
              </a:ext>
            </a:extLst>
          </p:cNvPr>
          <p:cNvSpPr/>
          <p:nvPr/>
        </p:nvSpPr>
        <p:spPr>
          <a:xfrm>
            <a:off x="5555780" y="2726604"/>
            <a:ext cx="396000" cy="396000"/>
          </a:xfrm>
          <a:prstGeom prst="ellipse">
            <a:avLst/>
          </a:prstGeom>
          <a:solidFill>
            <a:srgbClr val="00FF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FF0000"/>
              </a:solidFill>
            </a:endParaRPr>
          </a:p>
        </p:txBody>
      </p:sp>
      <p:sp>
        <p:nvSpPr>
          <p:cNvPr id="50" name="Oval 49">
            <a:extLst>
              <a:ext uri="{FF2B5EF4-FFF2-40B4-BE49-F238E27FC236}">
                <a16:creationId xmlns:a16="http://schemas.microsoft.com/office/drawing/2014/main" id="{B23F2877-EEC1-4985-83D9-79609DA80A7E}"/>
              </a:ext>
            </a:extLst>
          </p:cNvPr>
          <p:cNvSpPr/>
          <p:nvPr/>
        </p:nvSpPr>
        <p:spPr>
          <a:xfrm>
            <a:off x="6041067" y="2726604"/>
            <a:ext cx="396000" cy="396000"/>
          </a:xfrm>
          <a:prstGeom prst="ellipse">
            <a:avLst/>
          </a:prstGeom>
          <a:solidFill>
            <a:srgbClr val="00FF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FF0000"/>
              </a:solidFill>
            </a:endParaRPr>
          </a:p>
        </p:txBody>
      </p:sp>
      <p:sp>
        <p:nvSpPr>
          <p:cNvPr id="51" name="Oval 50">
            <a:extLst>
              <a:ext uri="{FF2B5EF4-FFF2-40B4-BE49-F238E27FC236}">
                <a16:creationId xmlns:a16="http://schemas.microsoft.com/office/drawing/2014/main" id="{79B6F301-C544-4427-8076-8DD1D0D6605E}"/>
              </a:ext>
            </a:extLst>
          </p:cNvPr>
          <p:cNvSpPr/>
          <p:nvPr/>
        </p:nvSpPr>
        <p:spPr>
          <a:xfrm>
            <a:off x="6526354" y="2726604"/>
            <a:ext cx="396000" cy="396000"/>
          </a:xfrm>
          <a:prstGeom prst="ellipse">
            <a:avLst/>
          </a:prstGeom>
          <a:solidFill>
            <a:srgbClr val="00FF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FF0000"/>
              </a:solidFill>
            </a:endParaRPr>
          </a:p>
        </p:txBody>
      </p:sp>
      <p:sp>
        <p:nvSpPr>
          <p:cNvPr id="52" name="Oval 51">
            <a:extLst>
              <a:ext uri="{FF2B5EF4-FFF2-40B4-BE49-F238E27FC236}">
                <a16:creationId xmlns:a16="http://schemas.microsoft.com/office/drawing/2014/main" id="{1407EFD1-AF4D-4756-8840-EACB423CE827}"/>
              </a:ext>
            </a:extLst>
          </p:cNvPr>
          <p:cNvSpPr/>
          <p:nvPr/>
        </p:nvSpPr>
        <p:spPr>
          <a:xfrm>
            <a:off x="7011641" y="2726604"/>
            <a:ext cx="396000" cy="396000"/>
          </a:xfrm>
          <a:prstGeom prst="ellipse">
            <a:avLst/>
          </a:prstGeom>
          <a:solidFill>
            <a:srgbClr val="00FF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FF0000"/>
              </a:solidFill>
            </a:endParaRPr>
          </a:p>
        </p:txBody>
      </p:sp>
      <p:sp>
        <p:nvSpPr>
          <p:cNvPr id="53" name="Oval 52">
            <a:extLst>
              <a:ext uri="{FF2B5EF4-FFF2-40B4-BE49-F238E27FC236}">
                <a16:creationId xmlns:a16="http://schemas.microsoft.com/office/drawing/2014/main" id="{1E5720CE-A1B4-43FC-A50E-BAD768F2DE45}"/>
              </a:ext>
            </a:extLst>
          </p:cNvPr>
          <p:cNvSpPr/>
          <p:nvPr/>
        </p:nvSpPr>
        <p:spPr>
          <a:xfrm>
            <a:off x="2158771" y="3295310"/>
            <a:ext cx="396000" cy="396000"/>
          </a:xfrm>
          <a:prstGeom prst="ellipse">
            <a:avLst/>
          </a:prstGeom>
          <a:solidFill>
            <a:srgbClr val="00FF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FF0000"/>
              </a:solidFill>
            </a:endParaRPr>
          </a:p>
        </p:txBody>
      </p:sp>
      <p:sp>
        <p:nvSpPr>
          <p:cNvPr id="54" name="Oval 53">
            <a:extLst>
              <a:ext uri="{FF2B5EF4-FFF2-40B4-BE49-F238E27FC236}">
                <a16:creationId xmlns:a16="http://schemas.microsoft.com/office/drawing/2014/main" id="{9AC95A4C-45AF-402E-955A-44F231FDA840}"/>
              </a:ext>
            </a:extLst>
          </p:cNvPr>
          <p:cNvSpPr/>
          <p:nvPr/>
        </p:nvSpPr>
        <p:spPr>
          <a:xfrm>
            <a:off x="2644058" y="3295310"/>
            <a:ext cx="396000" cy="396000"/>
          </a:xfrm>
          <a:prstGeom prst="ellipse">
            <a:avLst/>
          </a:prstGeom>
          <a:solidFill>
            <a:srgbClr val="00FF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FF0000"/>
              </a:solidFill>
            </a:endParaRPr>
          </a:p>
        </p:txBody>
      </p:sp>
      <p:sp>
        <p:nvSpPr>
          <p:cNvPr id="55" name="Oval 54">
            <a:extLst>
              <a:ext uri="{FF2B5EF4-FFF2-40B4-BE49-F238E27FC236}">
                <a16:creationId xmlns:a16="http://schemas.microsoft.com/office/drawing/2014/main" id="{A82319DE-5583-4BDE-B498-A4C105A1735A}"/>
              </a:ext>
            </a:extLst>
          </p:cNvPr>
          <p:cNvSpPr/>
          <p:nvPr/>
        </p:nvSpPr>
        <p:spPr>
          <a:xfrm>
            <a:off x="3129345" y="3295310"/>
            <a:ext cx="396000" cy="396000"/>
          </a:xfrm>
          <a:prstGeom prst="ellipse">
            <a:avLst/>
          </a:prstGeom>
          <a:solidFill>
            <a:srgbClr val="00FF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FF0000"/>
              </a:solidFill>
            </a:endParaRP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79FFC320-18BA-440F-9006-35F0680495A7}"/>
              </a:ext>
            </a:extLst>
          </p:cNvPr>
          <p:cNvSpPr txBox="1"/>
          <p:nvPr/>
        </p:nvSpPr>
        <p:spPr>
          <a:xfrm>
            <a:off x="9626823" y="2208720"/>
            <a:ext cx="223170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b="1" u="sng" dirty="0">
                <a:latin typeface="Yu Gothic UI" panose="020B0500000000000000" pitchFamily="34" charset="-128"/>
                <a:ea typeface="Yu Gothic UI" panose="020B0500000000000000" pitchFamily="34" charset="-128"/>
              </a:rPr>
              <a:t>KEY:</a:t>
            </a:r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	     = 1</a:t>
            </a:r>
            <a:endParaRPr lang="en-GB" sz="3200" b="1" u="sng" dirty="0">
              <a:latin typeface="Yu Gothic UI" panose="020B0500000000000000" pitchFamily="34" charset="-128"/>
              <a:ea typeface="Yu Gothic UI" panose="020B0500000000000000" pitchFamily="34" charset="-128"/>
            </a:endParaRPr>
          </a:p>
        </p:txBody>
      </p:sp>
      <p:sp>
        <p:nvSpPr>
          <p:cNvPr id="57" name="Oval 56">
            <a:extLst>
              <a:ext uri="{FF2B5EF4-FFF2-40B4-BE49-F238E27FC236}">
                <a16:creationId xmlns:a16="http://schemas.microsoft.com/office/drawing/2014/main" id="{C8F31450-4D24-4C80-93EB-B87C246B4F60}"/>
              </a:ext>
            </a:extLst>
          </p:cNvPr>
          <p:cNvSpPr/>
          <p:nvPr/>
        </p:nvSpPr>
        <p:spPr>
          <a:xfrm>
            <a:off x="10654450" y="2303107"/>
            <a:ext cx="396000" cy="396000"/>
          </a:xfrm>
          <a:prstGeom prst="ellipse">
            <a:avLst/>
          </a:prstGeom>
          <a:solidFill>
            <a:srgbClr val="00FF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FF0000"/>
              </a:solidFill>
            </a:endParaRPr>
          </a:p>
        </p:txBody>
      </p:sp>
      <p:sp>
        <p:nvSpPr>
          <p:cNvPr id="62" name="Oval 61">
            <a:extLst>
              <a:ext uri="{FF2B5EF4-FFF2-40B4-BE49-F238E27FC236}">
                <a16:creationId xmlns:a16="http://schemas.microsoft.com/office/drawing/2014/main" id="{EA356B34-A5FB-4917-996F-F61D3DE57C53}"/>
              </a:ext>
            </a:extLst>
          </p:cNvPr>
          <p:cNvSpPr/>
          <p:nvPr/>
        </p:nvSpPr>
        <p:spPr>
          <a:xfrm>
            <a:off x="6526354" y="1564818"/>
            <a:ext cx="396000" cy="396000"/>
          </a:xfrm>
          <a:prstGeom prst="ellipse">
            <a:avLst/>
          </a:prstGeom>
          <a:solidFill>
            <a:srgbClr val="00FF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FF0000"/>
              </a:solidFill>
            </a:endParaRPr>
          </a:p>
        </p:txBody>
      </p:sp>
      <p:sp>
        <p:nvSpPr>
          <p:cNvPr id="63" name="Oval 62">
            <a:extLst>
              <a:ext uri="{FF2B5EF4-FFF2-40B4-BE49-F238E27FC236}">
                <a16:creationId xmlns:a16="http://schemas.microsoft.com/office/drawing/2014/main" id="{EA0F0E04-3E56-4E99-9F73-1DAFDFA8B08F}"/>
              </a:ext>
            </a:extLst>
          </p:cNvPr>
          <p:cNvSpPr/>
          <p:nvPr/>
        </p:nvSpPr>
        <p:spPr>
          <a:xfrm>
            <a:off x="7496928" y="2726604"/>
            <a:ext cx="396000" cy="396000"/>
          </a:xfrm>
          <a:prstGeom prst="ellipse">
            <a:avLst/>
          </a:prstGeom>
          <a:solidFill>
            <a:srgbClr val="00FF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34822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>
            <a:extLst>
              <a:ext uri="{FF2B5EF4-FFF2-40B4-BE49-F238E27FC236}">
                <a16:creationId xmlns:a16="http://schemas.microsoft.com/office/drawing/2014/main" id="{B9CCE23E-A2B2-4A93-A247-2009D3E02B5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998429"/>
          </a:xfrm>
          <a:prstGeom prst="rect">
            <a:avLst/>
          </a:prstGeom>
        </p:spPr>
      </p:pic>
      <p:sp>
        <p:nvSpPr>
          <p:cNvPr id="12" name="Teardrop 11">
            <a:extLst>
              <a:ext uri="{FF2B5EF4-FFF2-40B4-BE49-F238E27FC236}">
                <a16:creationId xmlns:a16="http://schemas.microsoft.com/office/drawing/2014/main" id="{987555A9-BC3B-450A-8473-93C0F5B4A590}"/>
              </a:ext>
            </a:extLst>
          </p:cNvPr>
          <p:cNvSpPr/>
          <p:nvPr/>
        </p:nvSpPr>
        <p:spPr>
          <a:xfrm>
            <a:off x="10827548" y="-20453"/>
            <a:ext cx="1364451" cy="711954"/>
          </a:xfrm>
          <a:prstGeom prst="teardrop">
            <a:avLst/>
          </a:prstGeom>
          <a:solidFill>
            <a:srgbClr val="55768F"/>
          </a:solidFill>
          <a:ln>
            <a:solidFill>
              <a:srgbClr val="5576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b="1" dirty="0">
                <a:solidFill>
                  <a:schemeClr val="bg1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Fluency</a:t>
            </a:r>
          </a:p>
        </p:txBody>
      </p:sp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4C393806-53DB-4EB4-94E0-8E3C052AFE4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23509327"/>
              </p:ext>
            </p:extLst>
          </p:nvPr>
        </p:nvGraphicFramePr>
        <p:xfrm>
          <a:off x="588934" y="810882"/>
          <a:ext cx="8185632" cy="28518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93177">
                  <a:extLst>
                    <a:ext uri="{9D8B030D-6E8A-4147-A177-3AD203B41FA5}">
                      <a16:colId xmlns:a16="http://schemas.microsoft.com/office/drawing/2014/main" val="1657918937"/>
                    </a:ext>
                  </a:extLst>
                </a:gridCol>
                <a:gridCol w="6192455">
                  <a:extLst>
                    <a:ext uri="{9D8B030D-6E8A-4147-A177-3AD203B41FA5}">
                      <a16:colId xmlns:a16="http://schemas.microsoft.com/office/drawing/2014/main" val="2147247396"/>
                    </a:ext>
                  </a:extLst>
                </a:gridCol>
              </a:tblGrid>
              <a:tr h="537606">
                <a:tc>
                  <a:txBody>
                    <a:bodyPr/>
                    <a:lstStyle/>
                    <a:p>
                      <a:pPr algn="ctr"/>
                      <a:r>
                        <a:rPr lang="en-GB" sz="2800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Ice-cream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dirty="0">
                        <a:solidFill>
                          <a:schemeClr val="tx1"/>
                        </a:solidFill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3028777"/>
                  </a:ext>
                </a:extLst>
              </a:tr>
              <a:tr h="568191"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Vanilla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26882006"/>
                  </a:ext>
                </a:extLst>
              </a:tr>
              <a:tr h="568191"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Chocolate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02162734"/>
                  </a:ext>
                </a:extLst>
              </a:tr>
              <a:tr h="568191"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Strawberry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63775750"/>
                  </a:ext>
                </a:extLst>
              </a:tr>
              <a:tr h="568191"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Mint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94232403"/>
                  </a:ext>
                </a:extLst>
              </a:tr>
            </a:tbl>
          </a:graphicData>
        </a:graphic>
      </p:graphicFrame>
      <p:sp>
        <p:nvSpPr>
          <p:cNvPr id="11" name="TextBox 10">
            <a:extLst>
              <a:ext uri="{FF2B5EF4-FFF2-40B4-BE49-F238E27FC236}">
                <a16:creationId xmlns:a16="http://schemas.microsoft.com/office/drawing/2014/main" id="{D4B9CF67-7C4D-4A37-9706-BEDFEC77EE6F}"/>
              </a:ext>
            </a:extLst>
          </p:cNvPr>
          <p:cNvSpPr txBox="1"/>
          <p:nvPr/>
        </p:nvSpPr>
        <p:spPr>
          <a:xfrm>
            <a:off x="531060" y="4219354"/>
            <a:ext cx="11368958" cy="19510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GB" sz="28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There are _______ people who like vanilla.</a:t>
            </a:r>
          </a:p>
          <a:p>
            <a:pPr>
              <a:lnSpc>
                <a:spcPct val="150000"/>
              </a:lnSpc>
            </a:pPr>
            <a:r>
              <a:rPr lang="en-GB" sz="28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There are _______ more people who prefer chocolate to strawberry. </a:t>
            </a:r>
          </a:p>
          <a:p>
            <a:pPr>
              <a:lnSpc>
                <a:spcPct val="150000"/>
              </a:lnSpc>
            </a:pPr>
            <a:r>
              <a:rPr lang="en-GB" sz="28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There are _______ less people who prefer mint to vanilla.</a:t>
            </a: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EADE6E93-F373-4B12-8CB8-2EA27977B628}"/>
              </a:ext>
            </a:extLst>
          </p:cNvPr>
          <p:cNvSpPr/>
          <p:nvPr/>
        </p:nvSpPr>
        <p:spPr>
          <a:xfrm>
            <a:off x="2715314" y="1461028"/>
            <a:ext cx="396000" cy="396000"/>
          </a:xfrm>
          <a:prstGeom prst="ellipse">
            <a:avLst/>
          </a:prstGeom>
          <a:solidFill>
            <a:srgbClr val="66FFFF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FF0000"/>
              </a:solidFill>
            </a:endParaRPr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85EC2E97-AB42-4C62-808C-9DD39517D46E}"/>
              </a:ext>
            </a:extLst>
          </p:cNvPr>
          <p:cNvSpPr/>
          <p:nvPr/>
        </p:nvSpPr>
        <p:spPr>
          <a:xfrm>
            <a:off x="3200601" y="1461028"/>
            <a:ext cx="396000" cy="396000"/>
          </a:xfrm>
          <a:prstGeom prst="ellipse">
            <a:avLst/>
          </a:prstGeom>
          <a:solidFill>
            <a:srgbClr val="66FFFF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FF0000"/>
              </a:solidFill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B3EAE1BD-B211-4791-BB1B-5288B1E7AAAA}"/>
              </a:ext>
            </a:extLst>
          </p:cNvPr>
          <p:cNvSpPr/>
          <p:nvPr/>
        </p:nvSpPr>
        <p:spPr>
          <a:xfrm>
            <a:off x="3685888" y="1461028"/>
            <a:ext cx="396000" cy="396000"/>
          </a:xfrm>
          <a:prstGeom prst="ellipse">
            <a:avLst/>
          </a:prstGeom>
          <a:solidFill>
            <a:srgbClr val="66FFFF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FF0000"/>
              </a:solidFill>
            </a:endParaRPr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A94B960F-B28C-4736-9870-D60E6A89A00B}"/>
              </a:ext>
            </a:extLst>
          </p:cNvPr>
          <p:cNvSpPr/>
          <p:nvPr/>
        </p:nvSpPr>
        <p:spPr>
          <a:xfrm>
            <a:off x="4171175" y="1461028"/>
            <a:ext cx="396000" cy="396000"/>
          </a:xfrm>
          <a:prstGeom prst="ellipse">
            <a:avLst/>
          </a:prstGeom>
          <a:solidFill>
            <a:srgbClr val="66FFFF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FF0000"/>
              </a:solidFill>
            </a:endParaRP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8D06BEF0-23AE-4C5B-B94E-A88F4D7DAA46}"/>
              </a:ext>
            </a:extLst>
          </p:cNvPr>
          <p:cNvSpPr/>
          <p:nvPr/>
        </p:nvSpPr>
        <p:spPr>
          <a:xfrm>
            <a:off x="4656462" y="1461028"/>
            <a:ext cx="396000" cy="396000"/>
          </a:xfrm>
          <a:prstGeom prst="ellipse">
            <a:avLst/>
          </a:prstGeom>
          <a:solidFill>
            <a:srgbClr val="66FFFF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FF0000"/>
              </a:solidFill>
            </a:endParaRPr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21227FA4-F002-4A9A-AE4B-49DECCAA6598}"/>
              </a:ext>
            </a:extLst>
          </p:cNvPr>
          <p:cNvSpPr/>
          <p:nvPr/>
        </p:nvSpPr>
        <p:spPr>
          <a:xfrm>
            <a:off x="5141749" y="1461028"/>
            <a:ext cx="396000" cy="396000"/>
          </a:xfrm>
          <a:prstGeom prst="ellipse">
            <a:avLst/>
          </a:prstGeom>
          <a:solidFill>
            <a:srgbClr val="66FFFF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FF0000"/>
              </a:solidFill>
            </a:endParaRPr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E8674011-CA77-4172-B2BE-6EEE537425D4}"/>
              </a:ext>
            </a:extLst>
          </p:cNvPr>
          <p:cNvSpPr/>
          <p:nvPr/>
        </p:nvSpPr>
        <p:spPr>
          <a:xfrm>
            <a:off x="5627036" y="1461028"/>
            <a:ext cx="396000" cy="396000"/>
          </a:xfrm>
          <a:prstGeom prst="ellipse">
            <a:avLst/>
          </a:prstGeom>
          <a:solidFill>
            <a:srgbClr val="66FFFF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FF0000"/>
              </a:solidFill>
            </a:endParaRP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323BA189-7A52-45BC-837C-193DCE8452E1}"/>
              </a:ext>
            </a:extLst>
          </p:cNvPr>
          <p:cNvSpPr/>
          <p:nvPr/>
        </p:nvSpPr>
        <p:spPr>
          <a:xfrm>
            <a:off x="6112323" y="1461028"/>
            <a:ext cx="396000" cy="396000"/>
          </a:xfrm>
          <a:prstGeom prst="ellipse">
            <a:avLst/>
          </a:prstGeom>
          <a:solidFill>
            <a:srgbClr val="66FFFF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FF0000"/>
              </a:solidFill>
            </a:endParaRPr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0B185954-36EE-4A5B-99D3-9988A0B44291}"/>
              </a:ext>
            </a:extLst>
          </p:cNvPr>
          <p:cNvSpPr/>
          <p:nvPr/>
        </p:nvSpPr>
        <p:spPr>
          <a:xfrm>
            <a:off x="2715314" y="2057630"/>
            <a:ext cx="396000" cy="396000"/>
          </a:xfrm>
          <a:prstGeom prst="ellipse">
            <a:avLst/>
          </a:prstGeom>
          <a:solidFill>
            <a:srgbClr val="66FFFF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FF0000"/>
              </a:solidFill>
            </a:endParaRPr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9628BC80-2789-416D-B70C-B1A4C13F44B6}"/>
              </a:ext>
            </a:extLst>
          </p:cNvPr>
          <p:cNvSpPr/>
          <p:nvPr/>
        </p:nvSpPr>
        <p:spPr>
          <a:xfrm>
            <a:off x="3200601" y="2057630"/>
            <a:ext cx="396000" cy="396000"/>
          </a:xfrm>
          <a:prstGeom prst="ellipse">
            <a:avLst/>
          </a:prstGeom>
          <a:solidFill>
            <a:srgbClr val="66FFFF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FF0000"/>
              </a:solidFill>
            </a:endParaRPr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90D5AFC4-BEB2-42A3-BEEC-A7EA26158E16}"/>
              </a:ext>
            </a:extLst>
          </p:cNvPr>
          <p:cNvSpPr/>
          <p:nvPr/>
        </p:nvSpPr>
        <p:spPr>
          <a:xfrm>
            <a:off x="3685888" y="2057630"/>
            <a:ext cx="396000" cy="396000"/>
          </a:xfrm>
          <a:prstGeom prst="ellipse">
            <a:avLst/>
          </a:prstGeom>
          <a:solidFill>
            <a:srgbClr val="66FFFF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FF0000"/>
              </a:solidFill>
            </a:endParaRPr>
          </a:p>
        </p:txBody>
      </p:sp>
      <p:sp>
        <p:nvSpPr>
          <p:cNvPr id="26" name="Oval 25">
            <a:extLst>
              <a:ext uri="{FF2B5EF4-FFF2-40B4-BE49-F238E27FC236}">
                <a16:creationId xmlns:a16="http://schemas.microsoft.com/office/drawing/2014/main" id="{8CE03F5B-B45F-4FE5-B198-5317068AFA44}"/>
              </a:ext>
            </a:extLst>
          </p:cNvPr>
          <p:cNvSpPr/>
          <p:nvPr/>
        </p:nvSpPr>
        <p:spPr>
          <a:xfrm>
            <a:off x="4171175" y="2057630"/>
            <a:ext cx="396000" cy="396000"/>
          </a:xfrm>
          <a:prstGeom prst="ellipse">
            <a:avLst/>
          </a:prstGeom>
          <a:solidFill>
            <a:srgbClr val="66FFFF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FF0000"/>
              </a:solidFill>
            </a:endParaRPr>
          </a:p>
        </p:txBody>
      </p:sp>
      <p:sp>
        <p:nvSpPr>
          <p:cNvPr id="27" name="Oval 26">
            <a:extLst>
              <a:ext uri="{FF2B5EF4-FFF2-40B4-BE49-F238E27FC236}">
                <a16:creationId xmlns:a16="http://schemas.microsoft.com/office/drawing/2014/main" id="{5DF862E1-9103-433B-A837-35FBC2047541}"/>
              </a:ext>
            </a:extLst>
          </p:cNvPr>
          <p:cNvSpPr/>
          <p:nvPr/>
        </p:nvSpPr>
        <p:spPr>
          <a:xfrm>
            <a:off x="4656462" y="2057630"/>
            <a:ext cx="396000" cy="396000"/>
          </a:xfrm>
          <a:prstGeom prst="ellipse">
            <a:avLst/>
          </a:prstGeom>
          <a:solidFill>
            <a:srgbClr val="66FFFF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FF0000"/>
              </a:solidFill>
            </a:endParaRPr>
          </a:p>
        </p:txBody>
      </p:sp>
      <p:sp>
        <p:nvSpPr>
          <p:cNvPr id="28" name="Oval 27">
            <a:extLst>
              <a:ext uri="{FF2B5EF4-FFF2-40B4-BE49-F238E27FC236}">
                <a16:creationId xmlns:a16="http://schemas.microsoft.com/office/drawing/2014/main" id="{C93D4DCB-AB06-466D-828E-61E108D53401}"/>
              </a:ext>
            </a:extLst>
          </p:cNvPr>
          <p:cNvSpPr/>
          <p:nvPr/>
        </p:nvSpPr>
        <p:spPr>
          <a:xfrm>
            <a:off x="5141749" y="2057630"/>
            <a:ext cx="396000" cy="396000"/>
          </a:xfrm>
          <a:prstGeom prst="ellipse">
            <a:avLst/>
          </a:prstGeom>
          <a:solidFill>
            <a:srgbClr val="66FFFF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FF0000"/>
              </a:solidFill>
            </a:endParaRPr>
          </a:p>
        </p:txBody>
      </p:sp>
      <p:sp>
        <p:nvSpPr>
          <p:cNvPr id="29" name="Oval 28">
            <a:extLst>
              <a:ext uri="{FF2B5EF4-FFF2-40B4-BE49-F238E27FC236}">
                <a16:creationId xmlns:a16="http://schemas.microsoft.com/office/drawing/2014/main" id="{95337FBB-D6B5-4A73-A0AF-8F6CB8B11F8B}"/>
              </a:ext>
            </a:extLst>
          </p:cNvPr>
          <p:cNvSpPr/>
          <p:nvPr/>
        </p:nvSpPr>
        <p:spPr>
          <a:xfrm>
            <a:off x="5627036" y="2057630"/>
            <a:ext cx="396000" cy="396000"/>
          </a:xfrm>
          <a:prstGeom prst="ellipse">
            <a:avLst/>
          </a:prstGeom>
          <a:solidFill>
            <a:srgbClr val="66FFFF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FF0000"/>
              </a:solidFill>
            </a:endParaRPr>
          </a:p>
        </p:txBody>
      </p:sp>
      <p:sp>
        <p:nvSpPr>
          <p:cNvPr id="30" name="Oval 29">
            <a:extLst>
              <a:ext uri="{FF2B5EF4-FFF2-40B4-BE49-F238E27FC236}">
                <a16:creationId xmlns:a16="http://schemas.microsoft.com/office/drawing/2014/main" id="{35AF6029-DBC3-4A3D-A6CC-D1668FABCF9D}"/>
              </a:ext>
            </a:extLst>
          </p:cNvPr>
          <p:cNvSpPr/>
          <p:nvPr/>
        </p:nvSpPr>
        <p:spPr>
          <a:xfrm>
            <a:off x="6112323" y="2057630"/>
            <a:ext cx="396000" cy="396000"/>
          </a:xfrm>
          <a:prstGeom prst="ellipse">
            <a:avLst/>
          </a:prstGeom>
          <a:solidFill>
            <a:srgbClr val="66FFFF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FF0000"/>
              </a:solidFill>
            </a:endParaRPr>
          </a:p>
        </p:txBody>
      </p:sp>
      <p:sp>
        <p:nvSpPr>
          <p:cNvPr id="31" name="Oval 30">
            <a:extLst>
              <a:ext uri="{FF2B5EF4-FFF2-40B4-BE49-F238E27FC236}">
                <a16:creationId xmlns:a16="http://schemas.microsoft.com/office/drawing/2014/main" id="{99FA315B-2AB2-4CD7-874B-6F0E2F48F179}"/>
              </a:ext>
            </a:extLst>
          </p:cNvPr>
          <p:cNvSpPr/>
          <p:nvPr/>
        </p:nvSpPr>
        <p:spPr>
          <a:xfrm>
            <a:off x="6597610" y="2057630"/>
            <a:ext cx="396000" cy="396000"/>
          </a:xfrm>
          <a:prstGeom prst="ellipse">
            <a:avLst/>
          </a:prstGeom>
          <a:solidFill>
            <a:srgbClr val="66FFFF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FF0000"/>
              </a:solidFill>
            </a:endParaRPr>
          </a:p>
        </p:txBody>
      </p:sp>
      <p:sp>
        <p:nvSpPr>
          <p:cNvPr id="32" name="Oval 31">
            <a:extLst>
              <a:ext uri="{FF2B5EF4-FFF2-40B4-BE49-F238E27FC236}">
                <a16:creationId xmlns:a16="http://schemas.microsoft.com/office/drawing/2014/main" id="{A153673B-D349-4938-A29E-FED27B187BB6}"/>
              </a:ext>
            </a:extLst>
          </p:cNvPr>
          <p:cNvSpPr/>
          <p:nvPr/>
        </p:nvSpPr>
        <p:spPr>
          <a:xfrm>
            <a:off x="7082897" y="2057630"/>
            <a:ext cx="396000" cy="396000"/>
          </a:xfrm>
          <a:prstGeom prst="ellipse">
            <a:avLst/>
          </a:prstGeom>
          <a:solidFill>
            <a:srgbClr val="66FFFF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FF0000"/>
              </a:solidFill>
            </a:endParaRPr>
          </a:p>
        </p:txBody>
      </p:sp>
      <p:sp>
        <p:nvSpPr>
          <p:cNvPr id="33" name="Oval 32">
            <a:extLst>
              <a:ext uri="{FF2B5EF4-FFF2-40B4-BE49-F238E27FC236}">
                <a16:creationId xmlns:a16="http://schemas.microsoft.com/office/drawing/2014/main" id="{0BF192F2-65C8-4207-B7E8-B41EC5A6F891}"/>
              </a:ext>
            </a:extLst>
          </p:cNvPr>
          <p:cNvSpPr/>
          <p:nvPr/>
        </p:nvSpPr>
        <p:spPr>
          <a:xfrm>
            <a:off x="7568184" y="2057630"/>
            <a:ext cx="396000" cy="396000"/>
          </a:xfrm>
          <a:prstGeom prst="ellipse">
            <a:avLst/>
          </a:prstGeom>
          <a:solidFill>
            <a:srgbClr val="66FFFF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FF0000"/>
              </a:solidFill>
            </a:endParaRPr>
          </a:p>
        </p:txBody>
      </p:sp>
      <p:sp>
        <p:nvSpPr>
          <p:cNvPr id="34" name="Oval 33">
            <a:extLst>
              <a:ext uri="{FF2B5EF4-FFF2-40B4-BE49-F238E27FC236}">
                <a16:creationId xmlns:a16="http://schemas.microsoft.com/office/drawing/2014/main" id="{661C8A82-524F-4988-BDB6-A4C5F7490BA6}"/>
              </a:ext>
            </a:extLst>
          </p:cNvPr>
          <p:cNvSpPr/>
          <p:nvPr/>
        </p:nvSpPr>
        <p:spPr>
          <a:xfrm>
            <a:off x="8053471" y="2057630"/>
            <a:ext cx="396000" cy="396000"/>
          </a:xfrm>
          <a:prstGeom prst="ellipse">
            <a:avLst/>
          </a:prstGeom>
          <a:solidFill>
            <a:srgbClr val="66FFFF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FF0000"/>
              </a:solidFill>
            </a:endParaRPr>
          </a:p>
        </p:txBody>
      </p:sp>
      <p:sp>
        <p:nvSpPr>
          <p:cNvPr id="39" name="Oval 38">
            <a:extLst>
              <a:ext uri="{FF2B5EF4-FFF2-40B4-BE49-F238E27FC236}">
                <a16:creationId xmlns:a16="http://schemas.microsoft.com/office/drawing/2014/main" id="{7FFB8A97-160C-429C-A72E-3C6E25C385A9}"/>
              </a:ext>
            </a:extLst>
          </p:cNvPr>
          <p:cNvSpPr/>
          <p:nvPr/>
        </p:nvSpPr>
        <p:spPr>
          <a:xfrm>
            <a:off x="2715314" y="2626336"/>
            <a:ext cx="396000" cy="396000"/>
          </a:xfrm>
          <a:prstGeom prst="ellipse">
            <a:avLst/>
          </a:prstGeom>
          <a:solidFill>
            <a:srgbClr val="66FFFF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FF0000"/>
              </a:solidFill>
            </a:endParaRPr>
          </a:p>
        </p:txBody>
      </p:sp>
      <p:sp>
        <p:nvSpPr>
          <p:cNvPr id="40" name="Oval 39">
            <a:extLst>
              <a:ext uri="{FF2B5EF4-FFF2-40B4-BE49-F238E27FC236}">
                <a16:creationId xmlns:a16="http://schemas.microsoft.com/office/drawing/2014/main" id="{242F8598-5DAC-4B8A-ACBE-15DF80C5350D}"/>
              </a:ext>
            </a:extLst>
          </p:cNvPr>
          <p:cNvSpPr/>
          <p:nvPr/>
        </p:nvSpPr>
        <p:spPr>
          <a:xfrm>
            <a:off x="3200601" y="2626336"/>
            <a:ext cx="396000" cy="396000"/>
          </a:xfrm>
          <a:prstGeom prst="ellipse">
            <a:avLst/>
          </a:prstGeom>
          <a:solidFill>
            <a:srgbClr val="66FFFF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FF0000"/>
              </a:solidFill>
            </a:endParaRPr>
          </a:p>
        </p:txBody>
      </p:sp>
      <p:sp>
        <p:nvSpPr>
          <p:cNvPr id="41" name="Oval 40">
            <a:extLst>
              <a:ext uri="{FF2B5EF4-FFF2-40B4-BE49-F238E27FC236}">
                <a16:creationId xmlns:a16="http://schemas.microsoft.com/office/drawing/2014/main" id="{4CBF33C3-EB09-4648-8941-A01A17C8B392}"/>
              </a:ext>
            </a:extLst>
          </p:cNvPr>
          <p:cNvSpPr/>
          <p:nvPr/>
        </p:nvSpPr>
        <p:spPr>
          <a:xfrm>
            <a:off x="3685888" y="2626336"/>
            <a:ext cx="396000" cy="396000"/>
          </a:xfrm>
          <a:prstGeom prst="ellipse">
            <a:avLst/>
          </a:prstGeom>
          <a:solidFill>
            <a:srgbClr val="66FFFF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FF0000"/>
              </a:solidFill>
            </a:endParaRPr>
          </a:p>
        </p:txBody>
      </p:sp>
      <p:sp>
        <p:nvSpPr>
          <p:cNvPr id="42" name="Oval 41">
            <a:extLst>
              <a:ext uri="{FF2B5EF4-FFF2-40B4-BE49-F238E27FC236}">
                <a16:creationId xmlns:a16="http://schemas.microsoft.com/office/drawing/2014/main" id="{6B4F901B-7E1B-4860-B6AB-71EC187D5595}"/>
              </a:ext>
            </a:extLst>
          </p:cNvPr>
          <p:cNvSpPr/>
          <p:nvPr/>
        </p:nvSpPr>
        <p:spPr>
          <a:xfrm>
            <a:off x="4171175" y="2626336"/>
            <a:ext cx="396000" cy="396000"/>
          </a:xfrm>
          <a:prstGeom prst="ellipse">
            <a:avLst/>
          </a:prstGeom>
          <a:solidFill>
            <a:srgbClr val="66FFFF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FF0000"/>
              </a:solidFill>
            </a:endParaRPr>
          </a:p>
        </p:txBody>
      </p:sp>
      <p:sp>
        <p:nvSpPr>
          <p:cNvPr id="43" name="Oval 42">
            <a:extLst>
              <a:ext uri="{FF2B5EF4-FFF2-40B4-BE49-F238E27FC236}">
                <a16:creationId xmlns:a16="http://schemas.microsoft.com/office/drawing/2014/main" id="{E3B4BD4A-CE29-4137-A6ED-ABF76AD9EA1E}"/>
              </a:ext>
            </a:extLst>
          </p:cNvPr>
          <p:cNvSpPr/>
          <p:nvPr/>
        </p:nvSpPr>
        <p:spPr>
          <a:xfrm>
            <a:off x="4656462" y="2626336"/>
            <a:ext cx="396000" cy="396000"/>
          </a:xfrm>
          <a:prstGeom prst="ellipse">
            <a:avLst/>
          </a:prstGeom>
          <a:solidFill>
            <a:srgbClr val="66FFFF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FF0000"/>
              </a:solidFill>
            </a:endParaRPr>
          </a:p>
        </p:txBody>
      </p:sp>
      <p:sp>
        <p:nvSpPr>
          <p:cNvPr id="44" name="Oval 43">
            <a:extLst>
              <a:ext uri="{FF2B5EF4-FFF2-40B4-BE49-F238E27FC236}">
                <a16:creationId xmlns:a16="http://schemas.microsoft.com/office/drawing/2014/main" id="{F3F69409-D9BD-4C6A-96AE-C505BAE74F62}"/>
              </a:ext>
            </a:extLst>
          </p:cNvPr>
          <p:cNvSpPr/>
          <p:nvPr/>
        </p:nvSpPr>
        <p:spPr>
          <a:xfrm>
            <a:off x="5141749" y="2626336"/>
            <a:ext cx="396000" cy="396000"/>
          </a:xfrm>
          <a:prstGeom prst="ellipse">
            <a:avLst/>
          </a:prstGeom>
          <a:solidFill>
            <a:srgbClr val="66FFFF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FF0000"/>
              </a:solidFill>
            </a:endParaRPr>
          </a:p>
        </p:txBody>
      </p:sp>
      <p:sp>
        <p:nvSpPr>
          <p:cNvPr id="45" name="Oval 44">
            <a:extLst>
              <a:ext uri="{FF2B5EF4-FFF2-40B4-BE49-F238E27FC236}">
                <a16:creationId xmlns:a16="http://schemas.microsoft.com/office/drawing/2014/main" id="{0A1D32CA-7999-4600-91FB-886E1FB96BB3}"/>
              </a:ext>
            </a:extLst>
          </p:cNvPr>
          <p:cNvSpPr/>
          <p:nvPr/>
        </p:nvSpPr>
        <p:spPr>
          <a:xfrm>
            <a:off x="5627036" y="2626336"/>
            <a:ext cx="396000" cy="396000"/>
          </a:xfrm>
          <a:prstGeom prst="ellipse">
            <a:avLst/>
          </a:prstGeom>
          <a:solidFill>
            <a:srgbClr val="66FFFF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FF0000"/>
              </a:solidFill>
            </a:endParaRPr>
          </a:p>
        </p:txBody>
      </p:sp>
      <p:sp>
        <p:nvSpPr>
          <p:cNvPr id="46" name="Oval 45">
            <a:extLst>
              <a:ext uri="{FF2B5EF4-FFF2-40B4-BE49-F238E27FC236}">
                <a16:creationId xmlns:a16="http://schemas.microsoft.com/office/drawing/2014/main" id="{6820B7E5-B86C-4E43-9149-29408F93842F}"/>
              </a:ext>
            </a:extLst>
          </p:cNvPr>
          <p:cNvSpPr/>
          <p:nvPr/>
        </p:nvSpPr>
        <p:spPr>
          <a:xfrm>
            <a:off x="6112323" y="2626336"/>
            <a:ext cx="396000" cy="396000"/>
          </a:xfrm>
          <a:prstGeom prst="ellipse">
            <a:avLst/>
          </a:prstGeom>
          <a:solidFill>
            <a:srgbClr val="66FFFF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FF0000"/>
              </a:solidFill>
            </a:endParaRPr>
          </a:p>
        </p:txBody>
      </p:sp>
      <p:sp>
        <p:nvSpPr>
          <p:cNvPr id="47" name="Oval 46">
            <a:extLst>
              <a:ext uri="{FF2B5EF4-FFF2-40B4-BE49-F238E27FC236}">
                <a16:creationId xmlns:a16="http://schemas.microsoft.com/office/drawing/2014/main" id="{3C6E76EE-9EA1-4401-B8C9-015E7BDEFAF7}"/>
              </a:ext>
            </a:extLst>
          </p:cNvPr>
          <p:cNvSpPr/>
          <p:nvPr/>
        </p:nvSpPr>
        <p:spPr>
          <a:xfrm>
            <a:off x="6597610" y="2626336"/>
            <a:ext cx="396000" cy="396000"/>
          </a:xfrm>
          <a:prstGeom prst="ellipse">
            <a:avLst/>
          </a:prstGeom>
          <a:solidFill>
            <a:srgbClr val="66FFFF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FF0000"/>
              </a:solidFill>
            </a:endParaRPr>
          </a:p>
        </p:txBody>
      </p:sp>
      <p:sp>
        <p:nvSpPr>
          <p:cNvPr id="48" name="Oval 47">
            <a:extLst>
              <a:ext uri="{FF2B5EF4-FFF2-40B4-BE49-F238E27FC236}">
                <a16:creationId xmlns:a16="http://schemas.microsoft.com/office/drawing/2014/main" id="{3F75AF20-878B-43BC-B79F-248BB04C5B90}"/>
              </a:ext>
            </a:extLst>
          </p:cNvPr>
          <p:cNvSpPr/>
          <p:nvPr/>
        </p:nvSpPr>
        <p:spPr>
          <a:xfrm>
            <a:off x="4171175" y="3195042"/>
            <a:ext cx="396000" cy="396000"/>
          </a:xfrm>
          <a:prstGeom prst="ellipse">
            <a:avLst/>
          </a:prstGeom>
          <a:solidFill>
            <a:srgbClr val="66FFFF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FF0000"/>
              </a:solidFill>
            </a:endParaRPr>
          </a:p>
        </p:txBody>
      </p:sp>
      <p:sp>
        <p:nvSpPr>
          <p:cNvPr id="49" name="Oval 48">
            <a:extLst>
              <a:ext uri="{FF2B5EF4-FFF2-40B4-BE49-F238E27FC236}">
                <a16:creationId xmlns:a16="http://schemas.microsoft.com/office/drawing/2014/main" id="{E272E5C5-09D8-4B0C-A333-66609FF0BF5A}"/>
              </a:ext>
            </a:extLst>
          </p:cNvPr>
          <p:cNvSpPr/>
          <p:nvPr/>
        </p:nvSpPr>
        <p:spPr>
          <a:xfrm>
            <a:off x="4656462" y="3195042"/>
            <a:ext cx="396000" cy="396000"/>
          </a:xfrm>
          <a:prstGeom prst="ellipse">
            <a:avLst/>
          </a:prstGeom>
          <a:solidFill>
            <a:srgbClr val="66FFFF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FF0000"/>
              </a:solidFill>
            </a:endParaRPr>
          </a:p>
        </p:txBody>
      </p:sp>
      <p:sp>
        <p:nvSpPr>
          <p:cNvPr id="50" name="Oval 49">
            <a:extLst>
              <a:ext uri="{FF2B5EF4-FFF2-40B4-BE49-F238E27FC236}">
                <a16:creationId xmlns:a16="http://schemas.microsoft.com/office/drawing/2014/main" id="{E5288590-8ACA-4BF3-99A8-8ECBAC07A555}"/>
              </a:ext>
            </a:extLst>
          </p:cNvPr>
          <p:cNvSpPr/>
          <p:nvPr/>
        </p:nvSpPr>
        <p:spPr>
          <a:xfrm>
            <a:off x="2715314" y="3195042"/>
            <a:ext cx="396000" cy="396000"/>
          </a:xfrm>
          <a:prstGeom prst="ellipse">
            <a:avLst/>
          </a:prstGeom>
          <a:solidFill>
            <a:srgbClr val="66FFFF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FF0000"/>
              </a:solidFill>
            </a:endParaRPr>
          </a:p>
        </p:txBody>
      </p:sp>
      <p:sp>
        <p:nvSpPr>
          <p:cNvPr id="51" name="Oval 50">
            <a:extLst>
              <a:ext uri="{FF2B5EF4-FFF2-40B4-BE49-F238E27FC236}">
                <a16:creationId xmlns:a16="http://schemas.microsoft.com/office/drawing/2014/main" id="{01BE1941-E5D7-466D-90D0-21864C48EF08}"/>
              </a:ext>
            </a:extLst>
          </p:cNvPr>
          <p:cNvSpPr/>
          <p:nvPr/>
        </p:nvSpPr>
        <p:spPr>
          <a:xfrm>
            <a:off x="3200601" y="3195042"/>
            <a:ext cx="396000" cy="396000"/>
          </a:xfrm>
          <a:prstGeom prst="ellipse">
            <a:avLst/>
          </a:prstGeom>
          <a:solidFill>
            <a:srgbClr val="66FFFF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FF0000"/>
              </a:solidFill>
            </a:endParaRPr>
          </a:p>
        </p:txBody>
      </p:sp>
      <p:sp>
        <p:nvSpPr>
          <p:cNvPr id="52" name="Oval 51">
            <a:extLst>
              <a:ext uri="{FF2B5EF4-FFF2-40B4-BE49-F238E27FC236}">
                <a16:creationId xmlns:a16="http://schemas.microsoft.com/office/drawing/2014/main" id="{3A1EF981-010B-4AB5-8400-ED92FF9D43A7}"/>
              </a:ext>
            </a:extLst>
          </p:cNvPr>
          <p:cNvSpPr/>
          <p:nvPr/>
        </p:nvSpPr>
        <p:spPr>
          <a:xfrm>
            <a:off x="3685888" y="3195042"/>
            <a:ext cx="396000" cy="396000"/>
          </a:xfrm>
          <a:prstGeom prst="ellipse">
            <a:avLst/>
          </a:prstGeom>
          <a:solidFill>
            <a:srgbClr val="66FFFF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FF0000"/>
              </a:solidFill>
            </a:endParaRP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560DB8C1-6E17-4023-AEE8-B4E9118AF0C0}"/>
              </a:ext>
            </a:extLst>
          </p:cNvPr>
          <p:cNvSpPr txBox="1"/>
          <p:nvPr/>
        </p:nvSpPr>
        <p:spPr>
          <a:xfrm>
            <a:off x="8887003" y="2114636"/>
            <a:ext cx="291618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b="1" u="sng" dirty="0">
                <a:latin typeface="Yu Gothic UI" panose="020B0500000000000000" pitchFamily="34" charset="-128"/>
                <a:ea typeface="Yu Gothic UI" panose="020B0500000000000000" pitchFamily="34" charset="-128"/>
              </a:rPr>
              <a:t>KEY:</a:t>
            </a:r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	     = _____</a:t>
            </a:r>
            <a:endParaRPr lang="en-GB" sz="3200" b="1" u="sng" dirty="0">
              <a:latin typeface="Yu Gothic UI" panose="020B0500000000000000" pitchFamily="34" charset="-128"/>
              <a:ea typeface="Yu Gothic UI" panose="020B0500000000000000" pitchFamily="34" charset="-128"/>
            </a:endParaRPr>
          </a:p>
        </p:txBody>
      </p:sp>
      <p:sp>
        <p:nvSpPr>
          <p:cNvPr id="54" name="Oval 53">
            <a:extLst>
              <a:ext uri="{FF2B5EF4-FFF2-40B4-BE49-F238E27FC236}">
                <a16:creationId xmlns:a16="http://schemas.microsoft.com/office/drawing/2014/main" id="{11C5F511-9E66-4FF2-8672-A6A798C4B3A9}"/>
              </a:ext>
            </a:extLst>
          </p:cNvPr>
          <p:cNvSpPr/>
          <p:nvPr/>
        </p:nvSpPr>
        <p:spPr>
          <a:xfrm>
            <a:off x="9914630" y="2209023"/>
            <a:ext cx="396000" cy="396000"/>
          </a:xfrm>
          <a:prstGeom prst="ellipse">
            <a:avLst/>
          </a:prstGeom>
          <a:solidFill>
            <a:srgbClr val="66FFFF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FF0000"/>
              </a:solidFill>
            </a:endParaRPr>
          </a:p>
        </p:txBody>
      </p:sp>
      <p:sp>
        <p:nvSpPr>
          <p:cNvPr id="60" name="Oval 59">
            <a:extLst>
              <a:ext uri="{FF2B5EF4-FFF2-40B4-BE49-F238E27FC236}">
                <a16:creationId xmlns:a16="http://schemas.microsoft.com/office/drawing/2014/main" id="{FA41769E-1912-486E-A558-508C6B259CA7}"/>
              </a:ext>
            </a:extLst>
          </p:cNvPr>
          <p:cNvSpPr/>
          <p:nvPr/>
        </p:nvSpPr>
        <p:spPr>
          <a:xfrm>
            <a:off x="5141749" y="3195042"/>
            <a:ext cx="396000" cy="396000"/>
          </a:xfrm>
          <a:prstGeom prst="ellipse">
            <a:avLst/>
          </a:prstGeom>
          <a:solidFill>
            <a:srgbClr val="66FFFF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FF0000"/>
              </a:solidFill>
            </a:endParaRP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20E68B42-9615-4F7E-B9B3-6366B91F1A8F}"/>
              </a:ext>
            </a:extLst>
          </p:cNvPr>
          <p:cNvSpPr txBox="1"/>
          <p:nvPr/>
        </p:nvSpPr>
        <p:spPr>
          <a:xfrm>
            <a:off x="10778571" y="2037557"/>
            <a:ext cx="95293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12835256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>
            <a:extLst>
              <a:ext uri="{FF2B5EF4-FFF2-40B4-BE49-F238E27FC236}">
                <a16:creationId xmlns:a16="http://schemas.microsoft.com/office/drawing/2014/main" id="{B9CCE23E-A2B2-4A93-A247-2009D3E02B5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998429"/>
          </a:xfrm>
          <a:prstGeom prst="rect">
            <a:avLst/>
          </a:prstGeom>
        </p:spPr>
      </p:pic>
      <p:grpSp>
        <p:nvGrpSpPr>
          <p:cNvPr id="7" name="Group 6">
            <a:extLst>
              <a:ext uri="{FF2B5EF4-FFF2-40B4-BE49-F238E27FC236}">
                <a16:creationId xmlns:a16="http://schemas.microsoft.com/office/drawing/2014/main" id="{9986D7E0-5B7E-4F31-9B3E-8E351BB52DFC}"/>
              </a:ext>
            </a:extLst>
          </p:cNvPr>
          <p:cNvGrpSpPr/>
          <p:nvPr/>
        </p:nvGrpSpPr>
        <p:grpSpPr>
          <a:xfrm>
            <a:off x="10827548" y="-20453"/>
            <a:ext cx="1364451" cy="711954"/>
            <a:chOff x="10827548" y="-20453"/>
            <a:chExt cx="1364451" cy="711954"/>
          </a:xfrm>
        </p:grpSpPr>
        <p:sp>
          <p:nvSpPr>
            <p:cNvPr id="8" name="Teardrop 7">
              <a:extLst>
                <a:ext uri="{FF2B5EF4-FFF2-40B4-BE49-F238E27FC236}">
                  <a16:creationId xmlns:a16="http://schemas.microsoft.com/office/drawing/2014/main" id="{3911E6D1-C199-4483-B4E8-C1CC75323E6A}"/>
                </a:ext>
              </a:extLst>
            </p:cNvPr>
            <p:cNvSpPr/>
            <p:nvPr/>
          </p:nvSpPr>
          <p:spPr>
            <a:xfrm>
              <a:off x="10827548" y="-20453"/>
              <a:ext cx="1364451" cy="711954"/>
            </a:xfrm>
            <a:prstGeom prst="teardrop">
              <a:avLst/>
            </a:prstGeom>
            <a:solidFill>
              <a:srgbClr val="55768F"/>
            </a:solidFill>
            <a:ln>
              <a:solidFill>
                <a:srgbClr val="55768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400" b="1" dirty="0">
                <a:solidFill>
                  <a:schemeClr val="bg1"/>
                </a:solidFill>
                <a:latin typeface="Sassoon Infant Std" panose="020B0503020103030203" pitchFamily="34" charset="0"/>
              </a:endParaRP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D1E55CC1-A0EA-4319-B9C4-7AC546EC106D}"/>
                </a:ext>
              </a:extLst>
            </p:cNvPr>
            <p:cNvSpPr txBox="1"/>
            <p:nvPr/>
          </p:nvSpPr>
          <p:spPr>
            <a:xfrm>
              <a:off x="10973408" y="166247"/>
              <a:ext cx="1156086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1600" b="1" dirty="0">
                  <a:solidFill>
                    <a:schemeClr val="bg1"/>
                  </a:solidFill>
                  <a:latin typeface="Yu Gothic UI" panose="020B0500000000000000" pitchFamily="34" charset="-128"/>
                  <a:ea typeface="Yu Gothic UI" panose="020B0500000000000000" pitchFamily="34" charset="-128"/>
                </a:rPr>
                <a:t>Reasoning</a:t>
              </a:r>
            </a:p>
          </p:txBody>
        </p:sp>
      </p:grpSp>
      <p:sp>
        <p:nvSpPr>
          <p:cNvPr id="12" name="TextBox 11">
            <a:extLst>
              <a:ext uri="{FF2B5EF4-FFF2-40B4-BE49-F238E27FC236}">
                <a16:creationId xmlns:a16="http://schemas.microsoft.com/office/drawing/2014/main" id="{EB4DC8C5-B67F-46E3-8F3E-E68D08BD7DC4}"/>
              </a:ext>
            </a:extLst>
          </p:cNvPr>
          <p:cNvSpPr txBox="1"/>
          <p:nvPr/>
        </p:nvSpPr>
        <p:spPr>
          <a:xfrm>
            <a:off x="313544" y="344165"/>
            <a:ext cx="5888150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0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What does this pictogram show?</a:t>
            </a:r>
          </a:p>
        </p:txBody>
      </p:sp>
      <p:graphicFrame>
        <p:nvGraphicFramePr>
          <p:cNvPr id="16" name="Table 15">
            <a:extLst>
              <a:ext uri="{FF2B5EF4-FFF2-40B4-BE49-F238E27FC236}">
                <a16:creationId xmlns:a16="http://schemas.microsoft.com/office/drawing/2014/main" id="{71EA9DC9-212E-44EC-9171-7DAAEF8E81E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40803053"/>
              </p:ext>
            </p:extLst>
          </p:nvPr>
        </p:nvGraphicFramePr>
        <p:xfrm>
          <a:off x="449083" y="1223021"/>
          <a:ext cx="8718068" cy="28103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64268">
                  <a:extLst>
                    <a:ext uri="{9D8B030D-6E8A-4147-A177-3AD203B41FA5}">
                      <a16:colId xmlns:a16="http://schemas.microsoft.com/office/drawing/2014/main" val="1657918937"/>
                    </a:ext>
                  </a:extLst>
                </a:gridCol>
                <a:gridCol w="6153800">
                  <a:extLst>
                    <a:ext uri="{9D8B030D-6E8A-4147-A177-3AD203B41FA5}">
                      <a16:colId xmlns:a16="http://schemas.microsoft.com/office/drawing/2014/main" val="2147247396"/>
                    </a:ext>
                  </a:extLst>
                </a:gridCol>
              </a:tblGrid>
              <a:tr h="537606">
                <a:tc>
                  <a:txBody>
                    <a:bodyPr/>
                    <a:lstStyle/>
                    <a:p>
                      <a:pPr algn="ctr"/>
                      <a:r>
                        <a:rPr lang="en-GB" sz="2800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Mini-beasts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Tally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3028777"/>
                  </a:ext>
                </a:extLst>
              </a:tr>
              <a:tr h="568191"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Worm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26882006"/>
                  </a:ext>
                </a:extLst>
              </a:tr>
              <a:tr h="568191"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Ladybird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02162734"/>
                  </a:ext>
                </a:extLst>
              </a:tr>
              <a:tr h="568191"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Centipede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63775750"/>
                  </a:ext>
                </a:extLst>
              </a:tr>
              <a:tr h="568191"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Spider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94232403"/>
                  </a:ext>
                </a:extLst>
              </a:tr>
            </a:tbl>
          </a:graphicData>
        </a:graphic>
      </p:graphicFrame>
      <p:sp>
        <p:nvSpPr>
          <p:cNvPr id="17" name="Oval 16">
            <a:extLst>
              <a:ext uri="{FF2B5EF4-FFF2-40B4-BE49-F238E27FC236}">
                <a16:creationId xmlns:a16="http://schemas.microsoft.com/office/drawing/2014/main" id="{5679C3C2-9146-4301-9FC8-4F8123D462EE}"/>
              </a:ext>
            </a:extLst>
          </p:cNvPr>
          <p:cNvSpPr/>
          <p:nvPr/>
        </p:nvSpPr>
        <p:spPr>
          <a:xfrm>
            <a:off x="3175156" y="1833942"/>
            <a:ext cx="396000" cy="396000"/>
          </a:xfrm>
          <a:prstGeom prst="ellipse">
            <a:avLst/>
          </a:prstGeom>
          <a:solidFill>
            <a:srgbClr val="FFFF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FF0000"/>
              </a:solidFill>
            </a:endParaRPr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3CFFAB50-A9FB-45DA-86E9-B252DCEB04D0}"/>
              </a:ext>
            </a:extLst>
          </p:cNvPr>
          <p:cNvSpPr/>
          <p:nvPr/>
        </p:nvSpPr>
        <p:spPr>
          <a:xfrm>
            <a:off x="3660443" y="1833942"/>
            <a:ext cx="396000" cy="396000"/>
          </a:xfrm>
          <a:prstGeom prst="ellipse">
            <a:avLst/>
          </a:prstGeom>
          <a:solidFill>
            <a:srgbClr val="FFFF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FF0000"/>
              </a:solidFill>
            </a:endParaRPr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270A8521-1633-4953-B07C-5B7EEA74132A}"/>
              </a:ext>
            </a:extLst>
          </p:cNvPr>
          <p:cNvSpPr/>
          <p:nvPr/>
        </p:nvSpPr>
        <p:spPr>
          <a:xfrm>
            <a:off x="4145730" y="1833942"/>
            <a:ext cx="396000" cy="396000"/>
          </a:xfrm>
          <a:prstGeom prst="ellipse">
            <a:avLst/>
          </a:prstGeom>
          <a:solidFill>
            <a:srgbClr val="FFFF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FF0000"/>
              </a:solidFill>
            </a:endParaRP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064D3A4A-A069-4A8F-8A37-842FEABFF328}"/>
              </a:ext>
            </a:extLst>
          </p:cNvPr>
          <p:cNvSpPr/>
          <p:nvPr/>
        </p:nvSpPr>
        <p:spPr>
          <a:xfrm>
            <a:off x="4631017" y="1833942"/>
            <a:ext cx="396000" cy="396000"/>
          </a:xfrm>
          <a:prstGeom prst="ellipse">
            <a:avLst/>
          </a:prstGeom>
          <a:solidFill>
            <a:srgbClr val="FFFF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FF0000"/>
              </a:solidFill>
            </a:endParaRPr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F66D7A6D-DF1A-45DC-BE28-11E425909202}"/>
              </a:ext>
            </a:extLst>
          </p:cNvPr>
          <p:cNvSpPr/>
          <p:nvPr/>
        </p:nvSpPr>
        <p:spPr>
          <a:xfrm>
            <a:off x="5116304" y="1833942"/>
            <a:ext cx="396000" cy="396000"/>
          </a:xfrm>
          <a:prstGeom prst="ellipse">
            <a:avLst/>
          </a:prstGeom>
          <a:solidFill>
            <a:srgbClr val="FFFF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FF0000"/>
              </a:solidFill>
            </a:endParaRPr>
          </a:p>
        </p:txBody>
      </p:sp>
      <p:sp>
        <p:nvSpPr>
          <p:cNvPr id="26" name="Oval 25">
            <a:extLst>
              <a:ext uri="{FF2B5EF4-FFF2-40B4-BE49-F238E27FC236}">
                <a16:creationId xmlns:a16="http://schemas.microsoft.com/office/drawing/2014/main" id="{A5999ACC-A946-471E-96A2-84DB3BB052E8}"/>
              </a:ext>
            </a:extLst>
          </p:cNvPr>
          <p:cNvSpPr/>
          <p:nvPr/>
        </p:nvSpPr>
        <p:spPr>
          <a:xfrm>
            <a:off x="3175156" y="2430544"/>
            <a:ext cx="396000" cy="396000"/>
          </a:xfrm>
          <a:prstGeom prst="ellipse">
            <a:avLst/>
          </a:prstGeom>
          <a:solidFill>
            <a:srgbClr val="FFFF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FF0000"/>
              </a:solidFill>
            </a:endParaRPr>
          </a:p>
        </p:txBody>
      </p:sp>
      <p:sp>
        <p:nvSpPr>
          <p:cNvPr id="27" name="Oval 26">
            <a:extLst>
              <a:ext uri="{FF2B5EF4-FFF2-40B4-BE49-F238E27FC236}">
                <a16:creationId xmlns:a16="http://schemas.microsoft.com/office/drawing/2014/main" id="{69A4252B-EFD3-42F3-9B8E-AEA1B03D1E4C}"/>
              </a:ext>
            </a:extLst>
          </p:cNvPr>
          <p:cNvSpPr/>
          <p:nvPr/>
        </p:nvSpPr>
        <p:spPr>
          <a:xfrm>
            <a:off x="3660443" y="2430544"/>
            <a:ext cx="396000" cy="396000"/>
          </a:xfrm>
          <a:prstGeom prst="ellipse">
            <a:avLst/>
          </a:prstGeom>
          <a:solidFill>
            <a:srgbClr val="FFFF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FF0000"/>
              </a:solidFill>
            </a:endParaRPr>
          </a:p>
        </p:txBody>
      </p:sp>
      <p:sp>
        <p:nvSpPr>
          <p:cNvPr id="28" name="Oval 27">
            <a:extLst>
              <a:ext uri="{FF2B5EF4-FFF2-40B4-BE49-F238E27FC236}">
                <a16:creationId xmlns:a16="http://schemas.microsoft.com/office/drawing/2014/main" id="{12A9D28D-3156-432B-84BE-201FCA9296A0}"/>
              </a:ext>
            </a:extLst>
          </p:cNvPr>
          <p:cNvSpPr/>
          <p:nvPr/>
        </p:nvSpPr>
        <p:spPr>
          <a:xfrm>
            <a:off x="4145730" y="2430544"/>
            <a:ext cx="396000" cy="396000"/>
          </a:xfrm>
          <a:prstGeom prst="ellipse">
            <a:avLst/>
          </a:prstGeom>
          <a:solidFill>
            <a:srgbClr val="FFFF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FF0000"/>
              </a:solidFill>
            </a:endParaRPr>
          </a:p>
        </p:txBody>
      </p:sp>
      <p:sp>
        <p:nvSpPr>
          <p:cNvPr id="29" name="Oval 28">
            <a:extLst>
              <a:ext uri="{FF2B5EF4-FFF2-40B4-BE49-F238E27FC236}">
                <a16:creationId xmlns:a16="http://schemas.microsoft.com/office/drawing/2014/main" id="{23E96557-5487-409B-A943-D45D7E7ADD4A}"/>
              </a:ext>
            </a:extLst>
          </p:cNvPr>
          <p:cNvSpPr/>
          <p:nvPr/>
        </p:nvSpPr>
        <p:spPr>
          <a:xfrm>
            <a:off x="4631017" y="2430544"/>
            <a:ext cx="396000" cy="396000"/>
          </a:xfrm>
          <a:prstGeom prst="ellipse">
            <a:avLst/>
          </a:prstGeom>
          <a:solidFill>
            <a:srgbClr val="FFFF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FF0000"/>
              </a:solidFill>
            </a:endParaRPr>
          </a:p>
        </p:txBody>
      </p:sp>
      <p:sp>
        <p:nvSpPr>
          <p:cNvPr id="30" name="Oval 29">
            <a:extLst>
              <a:ext uri="{FF2B5EF4-FFF2-40B4-BE49-F238E27FC236}">
                <a16:creationId xmlns:a16="http://schemas.microsoft.com/office/drawing/2014/main" id="{9F8AF65D-6A0B-4BB3-9554-BD9D48B6FDA4}"/>
              </a:ext>
            </a:extLst>
          </p:cNvPr>
          <p:cNvSpPr/>
          <p:nvPr/>
        </p:nvSpPr>
        <p:spPr>
          <a:xfrm>
            <a:off x="5116304" y="2430544"/>
            <a:ext cx="396000" cy="396000"/>
          </a:xfrm>
          <a:prstGeom prst="ellipse">
            <a:avLst/>
          </a:prstGeom>
          <a:solidFill>
            <a:srgbClr val="FFFF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FF0000"/>
              </a:solidFill>
            </a:endParaRPr>
          </a:p>
        </p:txBody>
      </p:sp>
      <p:sp>
        <p:nvSpPr>
          <p:cNvPr id="31" name="Oval 30">
            <a:extLst>
              <a:ext uri="{FF2B5EF4-FFF2-40B4-BE49-F238E27FC236}">
                <a16:creationId xmlns:a16="http://schemas.microsoft.com/office/drawing/2014/main" id="{6E9983F7-2C73-44D1-A8D5-A0473B600D0E}"/>
              </a:ext>
            </a:extLst>
          </p:cNvPr>
          <p:cNvSpPr/>
          <p:nvPr/>
        </p:nvSpPr>
        <p:spPr>
          <a:xfrm>
            <a:off x="5601591" y="2430544"/>
            <a:ext cx="396000" cy="396000"/>
          </a:xfrm>
          <a:prstGeom prst="ellipse">
            <a:avLst/>
          </a:prstGeom>
          <a:solidFill>
            <a:srgbClr val="FFFF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FF0000"/>
              </a:solidFill>
            </a:endParaRPr>
          </a:p>
        </p:txBody>
      </p:sp>
      <p:sp>
        <p:nvSpPr>
          <p:cNvPr id="32" name="Oval 31">
            <a:extLst>
              <a:ext uri="{FF2B5EF4-FFF2-40B4-BE49-F238E27FC236}">
                <a16:creationId xmlns:a16="http://schemas.microsoft.com/office/drawing/2014/main" id="{180C4DA0-E192-47B0-BCD6-675F557D842C}"/>
              </a:ext>
            </a:extLst>
          </p:cNvPr>
          <p:cNvSpPr/>
          <p:nvPr/>
        </p:nvSpPr>
        <p:spPr>
          <a:xfrm>
            <a:off x="6086878" y="2430544"/>
            <a:ext cx="396000" cy="396000"/>
          </a:xfrm>
          <a:prstGeom prst="ellipse">
            <a:avLst/>
          </a:prstGeom>
          <a:solidFill>
            <a:srgbClr val="FFFF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FF0000"/>
              </a:solidFill>
            </a:endParaRPr>
          </a:p>
        </p:txBody>
      </p:sp>
      <p:sp>
        <p:nvSpPr>
          <p:cNvPr id="33" name="Oval 32">
            <a:extLst>
              <a:ext uri="{FF2B5EF4-FFF2-40B4-BE49-F238E27FC236}">
                <a16:creationId xmlns:a16="http://schemas.microsoft.com/office/drawing/2014/main" id="{A8AC2713-A5CA-4FC9-9159-19A9E874AA00}"/>
              </a:ext>
            </a:extLst>
          </p:cNvPr>
          <p:cNvSpPr/>
          <p:nvPr/>
        </p:nvSpPr>
        <p:spPr>
          <a:xfrm>
            <a:off x="6572165" y="2430544"/>
            <a:ext cx="396000" cy="396000"/>
          </a:xfrm>
          <a:prstGeom prst="ellipse">
            <a:avLst/>
          </a:prstGeom>
          <a:solidFill>
            <a:srgbClr val="FFFF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FF0000"/>
              </a:solidFill>
            </a:endParaRPr>
          </a:p>
        </p:txBody>
      </p:sp>
      <p:sp>
        <p:nvSpPr>
          <p:cNvPr id="34" name="Oval 33">
            <a:extLst>
              <a:ext uri="{FF2B5EF4-FFF2-40B4-BE49-F238E27FC236}">
                <a16:creationId xmlns:a16="http://schemas.microsoft.com/office/drawing/2014/main" id="{98BB86E0-ED17-491A-AA9F-5DC9DD9B3BC4}"/>
              </a:ext>
            </a:extLst>
          </p:cNvPr>
          <p:cNvSpPr/>
          <p:nvPr/>
        </p:nvSpPr>
        <p:spPr>
          <a:xfrm>
            <a:off x="7057452" y="2430544"/>
            <a:ext cx="396000" cy="396000"/>
          </a:xfrm>
          <a:prstGeom prst="ellipse">
            <a:avLst/>
          </a:prstGeom>
          <a:solidFill>
            <a:srgbClr val="FFFF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FF0000"/>
              </a:solidFill>
            </a:endParaRPr>
          </a:p>
        </p:txBody>
      </p:sp>
      <p:sp>
        <p:nvSpPr>
          <p:cNvPr id="35" name="Oval 34">
            <a:extLst>
              <a:ext uri="{FF2B5EF4-FFF2-40B4-BE49-F238E27FC236}">
                <a16:creationId xmlns:a16="http://schemas.microsoft.com/office/drawing/2014/main" id="{807C0406-903B-4202-A335-72B7EBBD6227}"/>
              </a:ext>
            </a:extLst>
          </p:cNvPr>
          <p:cNvSpPr/>
          <p:nvPr/>
        </p:nvSpPr>
        <p:spPr>
          <a:xfrm>
            <a:off x="7542739" y="2430544"/>
            <a:ext cx="396000" cy="396000"/>
          </a:xfrm>
          <a:prstGeom prst="ellipse">
            <a:avLst/>
          </a:prstGeom>
          <a:solidFill>
            <a:srgbClr val="FFFF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FF0000"/>
              </a:solidFill>
            </a:endParaRPr>
          </a:p>
        </p:txBody>
      </p:sp>
      <p:sp>
        <p:nvSpPr>
          <p:cNvPr id="36" name="Oval 35">
            <a:extLst>
              <a:ext uri="{FF2B5EF4-FFF2-40B4-BE49-F238E27FC236}">
                <a16:creationId xmlns:a16="http://schemas.microsoft.com/office/drawing/2014/main" id="{31152ED1-3F99-4F7B-8066-12C8DEFD21B8}"/>
              </a:ext>
            </a:extLst>
          </p:cNvPr>
          <p:cNvSpPr/>
          <p:nvPr/>
        </p:nvSpPr>
        <p:spPr>
          <a:xfrm>
            <a:off x="8028026" y="2430544"/>
            <a:ext cx="396000" cy="396000"/>
          </a:xfrm>
          <a:prstGeom prst="ellipse">
            <a:avLst/>
          </a:prstGeom>
          <a:solidFill>
            <a:srgbClr val="FFFF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FF0000"/>
              </a:solidFill>
            </a:endParaRPr>
          </a:p>
        </p:txBody>
      </p:sp>
      <p:sp>
        <p:nvSpPr>
          <p:cNvPr id="38" name="Oval 37">
            <a:extLst>
              <a:ext uri="{FF2B5EF4-FFF2-40B4-BE49-F238E27FC236}">
                <a16:creationId xmlns:a16="http://schemas.microsoft.com/office/drawing/2014/main" id="{D8B67D0B-3797-43C7-8E9B-9184867E9C8E}"/>
              </a:ext>
            </a:extLst>
          </p:cNvPr>
          <p:cNvSpPr/>
          <p:nvPr/>
        </p:nvSpPr>
        <p:spPr>
          <a:xfrm>
            <a:off x="3175156" y="2999250"/>
            <a:ext cx="396000" cy="396000"/>
          </a:xfrm>
          <a:prstGeom prst="ellipse">
            <a:avLst/>
          </a:prstGeom>
          <a:solidFill>
            <a:srgbClr val="FFFF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FF0000"/>
              </a:solidFill>
            </a:endParaRPr>
          </a:p>
        </p:txBody>
      </p:sp>
      <p:sp>
        <p:nvSpPr>
          <p:cNvPr id="39" name="Oval 38">
            <a:extLst>
              <a:ext uri="{FF2B5EF4-FFF2-40B4-BE49-F238E27FC236}">
                <a16:creationId xmlns:a16="http://schemas.microsoft.com/office/drawing/2014/main" id="{1CFAA1E6-067A-4CDD-A828-19A5345F6DF0}"/>
              </a:ext>
            </a:extLst>
          </p:cNvPr>
          <p:cNvSpPr/>
          <p:nvPr/>
        </p:nvSpPr>
        <p:spPr>
          <a:xfrm>
            <a:off x="3660443" y="2999250"/>
            <a:ext cx="396000" cy="396000"/>
          </a:xfrm>
          <a:prstGeom prst="ellipse">
            <a:avLst/>
          </a:prstGeom>
          <a:solidFill>
            <a:srgbClr val="FFFF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FF0000"/>
              </a:solidFill>
            </a:endParaRPr>
          </a:p>
        </p:txBody>
      </p:sp>
      <p:sp>
        <p:nvSpPr>
          <p:cNvPr id="40" name="Oval 39">
            <a:extLst>
              <a:ext uri="{FF2B5EF4-FFF2-40B4-BE49-F238E27FC236}">
                <a16:creationId xmlns:a16="http://schemas.microsoft.com/office/drawing/2014/main" id="{52A3ECBC-0755-4A66-8694-751D638CD9F0}"/>
              </a:ext>
            </a:extLst>
          </p:cNvPr>
          <p:cNvSpPr/>
          <p:nvPr/>
        </p:nvSpPr>
        <p:spPr>
          <a:xfrm>
            <a:off x="4145730" y="2999250"/>
            <a:ext cx="396000" cy="396000"/>
          </a:xfrm>
          <a:prstGeom prst="ellipse">
            <a:avLst/>
          </a:prstGeom>
          <a:solidFill>
            <a:srgbClr val="FFFF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FF0000"/>
              </a:solidFill>
            </a:endParaRPr>
          </a:p>
        </p:txBody>
      </p:sp>
      <p:sp>
        <p:nvSpPr>
          <p:cNvPr id="41" name="Oval 40">
            <a:extLst>
              <a:ext uri="{FF2B5EF4-FFF2-40B4-BE49-F238E27FC236}">
                <a16:creationId xmlns:a16="http://schemas.microsoft.com/office/drawing/2014/main" id="{3B415864-E760-4DB0-A083-5B9A3EFBC8C9}"/>
              </a:ext>
            </a:extLst>
          </p:cNvPr>
          <p:cNvSpPr/>
          <p:nvPr/>
        </p:nvSpPr>
        <p:spPr>
          <a:xfrm>
            <a:off x="4631017" y="2999250"/>
            <a:ext cx="396000" cy="396000"/>
          </a:xfrm>
          <a:prstGeom prst="ellipse">
            <a:avLst/>
          </a:prstGeom>
          <a:solidFill>
            <a:srgbClr val="FFFF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FF0000"/>
              </a:solidFill>
            </a:endParaRPr>
          </a:p>
        </p:txBody>
      </p:sp>
      <p:sp>
        <p:nvSpPr>
          <p:cNvPr id="42" name="Oval 41">
            <a:extLst>
              <a:ext uri="{FF2B5EF4-FFF2-40B4-BE49-F238E27FC236}">
                <a16:creationId xmlns:a16="http://schemas.microsoft.com/office/drawing/2014/main" id="{DD4B43E3-17B5-4A35-AF18-65225F364A55}"/>
              </a:ext>
            </a:extLst>
          </p:cNvPr>
          <p:cNvSpPr/>
          <p:nvPr/>
        </p:nvSpPr>
        <p:spPr>
          <a:xfrm>
            <a:off x="5116304" y="2999250"/>
            <a:ext cx="396000" cy="396000"/>
          </a:xfrm>
          <a:prstGeom prst="ellipse">
            <a:avLst/>
          </a:prstGeom>
          <a:solidFill>
            <a:srgbClr val="FFFF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FF0000"/>
              </a:solidFill>
            </a:endParaRPr>
          </a:p>
        </p:txBody>
      </p:sp>
      <p:sp>
        <p:nvSpPr>
          <p:cNvPr id="43" name="Oval 42">
            <a:extLst>
              <a:ext uri="{FF2B5EF4-FFF2-40B4-BE49-F238E27FC236}">
                <a16:creationId xmlns:a16="http://schemas.microsoft.com/office/drawing/2014/main" id="{F50BD266-0ADA-4B81-8C65-5FF0D26C29CE}"/>
              </a:ext>
            </a:extLst>
          </p:cNvPr>
          <p:cNvSpPr/>
          <p:nvPr/>
        </p:nvSpPr>
        <p:spPr>
          <a:xfrm>
            <a:off x="5601591" y="2999250"/>
            <a:ext cx="396000" cy="396000"/>
          </a:xfrm>
          <a:prstGeom prst="ellipse">
            <a:avLst/>
          </a:prstGeom>
          <a:solidFill>
            <a:srgbClr val="FFFF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FF0000"/>
              </a:solidFill>
            </a:endParaRPr>
          </a:p>
        </p:txBody>
      </p:sp>
      <p:sp>
        <p:nvSpPr>
          <p:cNvPr id="44" name="Oval 43">
            <a:extLst>
              <a:ext uri="{FF2B5EF4-FFF2-40B4-BE49-F238E27FC236}">
                <a16:creationId xmlns:a16="http://schemas.microsoft.com/office/drawing/2014/main" id="{214E918A-DAF2-4175-90B1-530EF4F87E02}"/>
              </a:ext>
            </a:extLst>
          </p:cNvPr>
          <p:cNvSpPr/>
          <p:nvPr/>
        </p:nvSpPr>
        <p:spPr>
          <a:xfrm>
            <a:off x="6086878" y="2999250"/>
            <a:ext cx="396000" cy="396000"/>
          </a:xfrm>
          <a:prstGeom prst="ellipse">
            <a:avLst/>
          </a:prstGeom>
          <a:solidFill>
            <a:srgbClr val="FFFF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FF0000"/>
              </a:solidFill>
            </a:endParaRPr>
          </a:p>
        </p:txBody>
      </p:sp>
      <p:sp>
        <p:nvSpPr>
          <p:cNvPr id="45" name="Oval 44">
            <a:extLst>
              <a:ext uri="{FF2B5EF4-FFF2-40B4-BE49-F238E27FC236}">
                <a16:creationId xmlns:a16="http://schemas.microsoft.com/office/drawing/2014/main" id="{FE509C2F-1BD7-4D53-A416-29A8D5023114}"/>
              </a:ext>
            </a:extLst>
          </p:cNvPr>
          <p:cNvSpPr/>
          <p:nvPr/>
        </p:nvSpPr>
        <p:spPr>
          <a:xfrm>
            <a:off x="6572165" y="2999250"/>
            <a:ext cx="396000" cy="396000"/>
          </a:xfrm>
          <a:prstGeom prst="ellipse">
            <a:avLst/>
          </a:prstGeom>
          <a:solidFill>
            <a:srgbClr val="FFFF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FF0000"/>
              </a:solidFill>
            </a:endParaRPr>
          </a:p>
        </p:txBody>
      </p:sp>
      <p:sp>
        <p:nvSpPr>
          <p:cNvPr id="46" name="Oval 45">
            <a:extLst>
              <a:ext uri="{FF2B5EF4-FFF2-40B4-BE49-F238E27FC236}">
                <a16:creationId xmlns:a16="http://schemas.microsoft.com/office/drawing/2014/main" id="{E624076C-5318-4284-AA2B-59BE9A805146}"/>
              </a:ext>
            </a:extLst>
          </p:cNvPr>
          <p:cNvSpPr/>
          <p:nvPr/>
        </p:nvSpPr>
        <p:spPr>
          <a:xfrm>
            <a:off x="7057452" y="2999250"/>
            <a:ext cx="396000" cy="396000"/>
          </a:xfrm>
          <a:prstGeom prst="ellipse">
            <a:avLst/>
          </a:prstGeom>
          <a:solidFill>
            <a:srgbClr val="FFFF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FF0000"/>
              </a:solidFill>
            </a:endParaRPr>
          </a:p>
        </p:txBody>
      </p:sp>
      <p:sp>
        <p:nvSpPr>
          <p:cNvPr id="47" name="Oval 46">
            <a:extLst>
              <a:ext uri="{FF2B5EF4-FFF2-40B4-BE49-F238E27FC236}">
                <a16:creationId xmlns:a16="http://schemas.microsoft.com/office/drawing/2014/main" id="{4C3B83B0-8225-41C7-B0E4-375894887EF9}"/>
              </a:ext>
            </a:extLst>
          </p:cNvPr>
          <p:cNvSpPr/>
          <p:nvPr/>
        </p:nvSpPr>
        <p:spPr>
          <a:xfrm>
            <a:off x="4631017" y="3567956"/>
            <a:ext cx="396000" cy="396000"/>
          </a:xfrm>
          <a:prstGeom prst="ellipse">
            <a:avLst/>
          </a:prstGeom>
          <a:solidFill>
            <a:srgbClr val="FFFF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FF0000"/>
              </a:solidFill>
            </a:endParaRPr>
          </a:p>
        </p:txBody>
      </p:sp>
      <p:sp>
        <p:nvSpPr>
          <p:cNvPr id="48" name="Oval 47">
            <a:extLst>
              <a:ext uri="{FF2B5EF4-FFF2-40B4-BE49-F238E27FC236}">
                <a16:creationId xmlns:a16="http://schemas.microsoft.com/office/drawing/2014/main" id="{E5AF2CA4-CB62-468D-A794-539BB313A5FA}"/>
              </a:ext>
            </a:extLst>
          </p:cNvPr>
          <p:cNvSpPr/>
          <p:nvPr/>
        </p:nvSpPr>
        <p:spPr>
          <a:xfrm>
            <a:off x="5116304" y="3567956"/>
            <a:ext cx="396000" cy="396000"/>
          </a:xfrm>
          <a:prstGeom prst="ellipse">
            <a:avLst/>
          </a:prstGeom>
          <a:solidFill>
            <a:srgbClr val="FFFF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FF0000"/>
              </a:solidFill>
            </a:endParaRPr>
          </a:p>
        </p:txBody>
      </p:sp>
      <p:sp>
        <p:nvSpPr>
          <p:cNvPr id="49" name="Oval 48">
            <a:extLst>
              <a:ext uri="{FF2B5EF4-FFF2-40B4-BE49-F238E27FC236}">
                <a16:creationId xmlns:a16="http://schemas.microsoft.com/office/drawing/2014/main" id="{EF274287-78D0-499A-94FA-C2630438E0B0}"/>
              </a:ext>
            </a:extLst>
          </p:cNvPr>
          <p:cNvSpPr/>
          <p:nvPr/>
        </p:nvSpPr>
        <p:spPr>
          <a:xfrm>
            <a:off x="3175156" y="3567956"/>
            <a:ext cx="396000" cy="396000"/>
          </a:xfrm>
          <a:prstGeom prst="ellipse">
            <a:avLst/>
          </a:prstGeom>
          <a:solidFill>
            <a:srgbClr val="FFFF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FF0000"/>
              </a:solidFill>
            </a:endParaRPr>
          </a:p>
        </p:txBody>
      </p:sp>
      <p:sp>
        <p:nvSpPr>
          <p:cNvPr id="50" name="Oval 49">
            <a:extLst>
              <a:ext uri="{FF2B5EF4-FFF2-40B4-BE49-F238E27FC236}">
                <a16:creationId xmlns:a16="http://schemas.microsoft.com/office/drawing/2014/main" id="{139F5B41-77FE-4FEF-8209-A2CABA1487FC}"/>
              </a:ext>
            </a:extLst>
          </p:cNvPr>
          <p:cNvSpPr/>
          <p:nvPr/>
        </p:nvSpPr>
        <p:spPr>
          <a:xfrm>
            <a:off x="3660443" y="3567956"/>
            <a:ext cx="396000" cy="396000"/>
          </a:xfrm>
          <a:prstGeom prst="ellipse">
            <a:avLst/>
          </a:prstGeom>
          <a:solidFill>
            <a:srgbClr val="FFFF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FF0000"/>
              </a:solidFill>
            </a:endParaRPr>
          </a:p>
        </p:txBody>
      </p:sp>
      <p:sp>
        <p:nvSpPr>
          <p:cNvPr id="51" name="Oval 50">
            <a:extLst>
              <a:ext uri="{FF2B5EF4-FFF2-40B4-BE49-F238E27FC236}">
                <a16:creationId xmlns:a16="http://schemas.microsoft.com/office/drawing/2014/main" id="{3969400D-0700-4BC6-B3E4-A326AFD85EAA}"/>
              </a:ext>
            </a:extLst>
          </p:cNvPr>
          <p:cNvSpPr/>
          <p:nvPr/>
        </p:nvSpPr>
        <p:spPr>
          <a:xfrm>
            <a:off x="4145730" y="3567956"/>
            <a:ext cx="396000" cy="396000"/>
          </a:xfrm>
          <a:prstGeom prst="ellipse">
            <a:avLst/>
          </a:prstGeom>
          <a:solidFill>
            <a:srgbClr val="FFFF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FF0000"/>
              </a:solidFill>
            </a:endParaRP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31EB7B60-2750-4CE7-B766-197410002EEC}"/>
              </a:ext>
            </a:extLst>
          </p:cNvPr>
          <p:cNvSpPr txBox="1"/>
          <p:nvPr/>
        </p:nvSpPr>
        <p:spPr>
          <a:xfrm>
            <a:off x="9349032" y="2416303"/>
            <a:ext cx="223170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b="1" u="sng" dirty="0">
                <a:latin typeface="Yu Gothic UI" panose="020B0500000000000000" pitchFamily="34" charset="-128"/>
                <a:ea typeface="Yu Gothic UI" panose="020B0500000000000000" pitchFamily="34" charset="-128"/>
              </a:rPr>
              <a:t>KEY:</a:t>
            </a:r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	     = 1</a:t>
            </a:r>
            <a:endParaRPr lang="en-GB" sz="3200" b="1" u="sng" dirty="0">
              <a:latin typeface="Yu Gothic UI" panose="020B0500000000000000" pitchFamily="34" charset="-128"/>
              <a:ea typeface="Yu Gothic UI" panose="020B0500000000000000" pitchFamily="34" charset="-128"/>
            </a:endParaRPr>
          </a:p>
        </p:txBody>
      </p:sp>
      <p:sp>
        <p:nvSpPr>
          <p:cNvPr id="53" name="Oval 52">
            <a:extLst>
              <a:ext uri="{FF2B5EF4-FFF2-40B4-BE49-F238E27FC236}">
                <a16:creationId xmlns:a16="http://schemas.microsoft.com/office/drawing/2014/main" id="{BFA1C154-20A5-4CDC-A7D7-D39A184A4AA9}"/>
              </a:ext>
            </a:extLst>
          </p:cNvPr>
          <p:cNvSpPr/>
          <p:nvPr/>
        </p:nvSpPr>
        <p:spPr>
          <a:xfrm>
            <a:off x="10376659" y="2510690"/>
            <a:ext cx="396000" cy="396000"/>
          </a:xfrm>
          <a:prstGeom prst="ellipse">
            <a:avLst/>
          </a:prstGeom>
          <a:solidFill>
            <a:srgbClr val="FFFF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FF0000"/>
              </a:solidFill>
            </a:endParaRP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8BCE79CD-B73E-4141-A417-432ED7927B5A}"/>
              </a:ext>
            </a:extLst>
          </p:cNvPr>
          <p:cNvSpPr txBox="1"/>
          <p:nvPr/>
        </p:nvSpPr>
        <p:spPr>
          <a:xfrm>
            <a:off x="318156" y="5870170"/>
            <a:ext cx="765626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Can you think of anything else it shows?</a:t>
            </a:r>
          </a:p>
        </p:txBody>
      </p:sp>
    </p:spTree>
    <p:extLst>
      <p:ext uri="{BB962C8B-B14F-4D97-AF65-F5344CB8AC3E}">
        <p14:creationId xmlns:p14="http://schemas.microsoft.com/office/powerpoint/2010/main" val="21132189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>
            <a:extLst>
              <a:ext uri="{FF2B5EF4-FFF2-40B4-BE49-F238E27FC236}">
                <a16:creationId xmlns:a16="http://schemas.microsoft.com/office/drawing/2014/main" id="{B9CCE23E-A2B2-4A93-A247-2009D3E02B5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0453"/>
            <a:ext cx="12191999" cy="6998429"/>
          </a:xfrm>
          <a:prstGeom prst="rect">
            <a:avLst/>
          </a:prstGeom>
        </p:spPr>
      </p:pic>
      <p:sp>
        <p:nvSpPr>
          <p:cNvPr id="7" name="Teardrop 6">
            <a:extLst>
              <a:ext uri="{FF2B5EF4-FFF2-40B4-BE49-F238E27FC236}">
                <a16:creationId xmlns:a16="http://schemas.microsoft.com/office/drawing/2014/main" id="{652F1199-809D-4050-A4D1-62EC0A92589D}"/>
              </a:ext>
            </a:extLst>
          </p:cNvPr>
          <p:cNvSpPr/>
          <p:nvPr/>
        </p:nvSpPr>
        <p:spPr>
          <a:xfrm>
            <a:off x="10827548" y="-20453"/>
            <a:ext cx="1364451" cy="711954"/>
          </a:xfrm>
          <a:prstGeom prst="teardrop">
            <a:avLst/>
          </a:prstGeom>
          <a:solidFill>
            <a:srgbClr val="55768F"/>
          </a:solidFill>
          <a:ln>
            <a:solidFill>
              <a:srgbClr val="5576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b="1" dirty="0">
                <a:solidFill>
                  <a:schemeClr val="bg1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Problem solving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40A7039-6BBE-4614-9C11-CDC51F321A20}"/>
              </a:ext>
            </a:extLst>
          </p:cNvPr>
          <p:cNvSpPr txBox="1"/>
          <p:nvPr/>
        </p:nvSpPr>
        <p:spPr>
          <a:xfrm>
            <a:off x="313544" y="286291"/>
            <a:ext cx="783259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Complete the pictogram using the clues. </a:t>
            </a:r>
          </a:p>
        </p:txBody>
      </p:sp>
      <p:graphicFrame>
        <p:nvGraphicFramePr>
          <p:cNvPr id="15" name="Table 14">
            <a:extLst>
              <a:ext uri="{FF2B5EF4-FFF2-40B4-BE49-F238E27FC236}">
                <a16:creationId xmlns:a16="http://schemas.microsoft.com/office/drawing/2014/main" id="{B26957A7-55FE-4CEA-8340-C474DFCACED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64333579"/>
              </p:ext>
            </p:extLst>
          </p:nvPr>
        </p:nvGraphicFramePr>
        <p:xfrm>
          <a:off x="692150" y="1218167"/>
          <a:ext cx="7120762" cy="279092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94449">
                  <a:extLst>
                    <a:ext uri="{9D8B030D-6E8A-4147-A177-3AD203B41FA5}">
                      <a16:colId xmlns:a16="http://schemas.microsoft.com/office/drawing/2014/main" val="1657918937"/>
                    </a:ext>
                  </a:extLst>
                </a:gridCol>
                <a:gridCol w="5026313">
                  <a:extLst>
                    <a:ext uri="{9D8B030D-6E8A-4147-A177-3AD203B41FA5}">
                      <a16:colId xmlns:a16="http://schemas.microsoft.com/office/drawing/2014/main" val="2147247396"/>
                    </a:ext>
                  </a:extLst>
                </a:gridCol>
              </a:tblGrid>
              <a:tr h="499672"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Trees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Tally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3028777"/>
                  </a:ext>
                </a:extLst>
              </a:tr>
              <a:tr h="568191"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Oak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26882006"/>
                  </a:ext>
                </a:extLst>
              </a:tr>
              <a:tr h="568191"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Ash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02162734"/>
                  </a:ext>
                </a:extLst>
              </a:tr>
              <a:tr h="568191"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Birch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63775750"/>
                  </a:ext>
                </a:extLst>
              </a:tr>
              <a:tr h="568191"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Fir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94232403"/>
                  </a:ext>
                </a:extLst>
              </a:tr>
            </a:tbl>
          </a:graphicData>
        </a:graphic>
      </p:graphicFrame>
      <p:sp>
        <p:nvSpPr>
          <p:cNvPr id="16" name="Oval 15">
            <a:extLst>
              <a:ext uri="{FF2B5EF4-FFF2-40B4-BE49-F238E27FC236}">
                <a16:creationId xmlns:a16="http://schemas.microsoft.com/office/drawing/2014/main" id="{71132AE4-6430-4BE9-A502-A1514B450490}"/>
              </a:ext>
            </a:extLst>
          </p:cNvPr>
          <p:cNvSpPr/>
          <p:nvPr/>
        </p:nvSpPr>
        <p:spPr>
          <a:xfrm>
            <a:off x="3050017" y="1810438"/>
            <a:ext cx="396000" cy="396000"/>
          </a:xfrm>
          <a:prstGeom prst="ellipse">
            <a:avLst/>
          </a:prstGeom>
          <a:solidFill>
            <a:srgbClr val="FFCDCD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FF0000"/>
              </a:solidFill>
            </a:endParaRP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4DAC684D-5153-45B9-8C28-CCB3B4E7D95D}"/>
              </a:ext>
            </a:extLst>
          </p:cNvPr>
          <p:cNvSpPr/>
          <p:nvPr/>
        </p:nvSpPr>
        <p:spPr>
          <a:xfrm>
            <a:off x="3535304" y="1810438"/>
            <a:ext cx="396000" cy="396000"/>
          </a:xfrm>
          <a:prstGeom prst="ellipse">
            <a:avLst/>
          </a:prstGeom>
          <a:solidFill>
            <a:srgbClr val="FFCDCD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FF0000"/>
              </a:solidFill>
            </a:endParaRPr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84ACCBE0-F8AA-4B16-B999-75A3B8F9F793}"/>
              </a:ext>
            </a:extLst>
          </p:cNvPr>
          <p:cNvSpPr/>
          <p:nvPr/>
        </p:nvSpPr>
        <p:spPr>
          <a:xfrm>
            <a:off x="3050017" y="2407040"/>
            <a:ext cx="396000" cy="396000"/>
          </a:xfrm>
          <a:prstGeom prst="ellipse">
            <a:avLst/>
          </a:prstGeom>
          <a:solidFill>
            <a:srgbClr val="FFCDCD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FF0000"/>
              </a:solidFill>
            </a:endParaRPr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5448034B-C0E1-44D0-95EC-3C2032014BF3}"/>
              </a:ext>
            </a:extLst>
          </p:cNvPr>
          <p:cNvSpPr/>
          <p:nvPr/>
        </p:nvSpPr>
        <p:spPr>
          <a:xfrm>
            <a:off x="3535304" y="2407040"/>
            <a:ext cx="396000" cy="396000"/>
          </a:xfrm>
          <a:prstGeom prst="ellipse">
            <a:avLst/>
          </a:prstGeom>
          <a:solidFill>
            <a:srgbClr val="FFCDCD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FF0000"/>
              </a:solidFill>
            </a:endParaRPr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F812DB44-1716-4655-AB6D-E20D76BC9A30}"/>
              </a:ext>
            </a:extLst>
          </p:cNvPr>
          <p:cNvSpPr/>
          <p:nvPr/>
        </p:nvSpPr>
        <p:spPr>
          <a:xfrm>
            <a:off x="4020591" y="2407040"/>
            <a:ext cx="396000" cy="396000"/>
          </a:xfrm>
          <a:prstGeom prst="ellipse">
            <a:avLst/>
          </a:prstGeom>
          <a:solidFill>
            <a:srgbClr val="FFCDCD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FF0000"/>
              </a:solidFill>
            </a:endParaRPr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16278003-9962-4525-8C3F-3442C60080D4}"/>
              </a:ext>
            </a:extLst>
          </p:cNvPr>
          <p:cNvSpPr/>
          <p:nvPr/>
        </p:nvSpPr>
        <p:spPr>
          <a:xfrm>
            <a:off x="4505878" y="2407040"/>
            <a:ext cx="396000" cy="396000"/>
          </a:xfrm>
          <a:prstGeom prst="ellipse">
            <a:avLst/>
          </a:prstGeom>
          <a:solidFill>
            <a:srgbClr val="FFCDCD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FF0000"/>
              </a:solidFill>
            </a:endParaRPr>
          </a:p>
        </p:txBody>
      </p:sp>
      <p:sp>
        <p:nvSpPr>
          <p:cNvPr id="26" name="Oval 25">
            <a:extLst>
              <a:ext uri="{FF2B5EF4-FFF2-40B4-BE49-F238E27FC236}">
                <a16:creationId xmlns:a16="http://schemas.microsoft.com/office/drawing/2014/main" id="{A714AFE8-E269-4084-9E1B-5783ED82FEAF}"/>
              </a:ext>
            </a:extLst>
          </p:cNvPr>
          <p:cNvSpPr/>
          <p:nvPr/>
        </p:nvSpPr>
        <p:spPr>
          <a:xfrm>
            <a:off x="4991165" y="2407040"/>
            <a:ext cx="396000" cy="396000"/>
          </a:xfrm>
          <a:prstGeom prst="ellipse">
            <a:avLst/>
          </a:prstGeom>
          <a:solidFill>
            <a:srgbClr val="FFCDCD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FF0000"/>
              </a:solidFill>
            </a:endParaRPr>
          </a:p>
        </p:txBody>
      </p:sp>
      <p:sp>
        <p:nvSpPr>
          <p:cNvPr id="33" name="Oval 32">
            <a:extLst>
              <a:ext uri="{FF2B5EF4-FFF2-40B4-BE49-F238E27FC236}">
                <a16:creationId xmlns:a16="http://schemas.microsoft.com/office/drawing/2014/main" id="{C1D99AD5-D28D-4E92-BB4A-71A0DE951491}"/>
              </a:ext>
            </a:extLst>
          </p:cNvPr>
          <p:cNvSpPr/>
          <p:nvPr/>
        </p:nvSpPr>
        <p:spPr>
          <a:xfrm>
            <a:off x="3050017" y="2975746"/>
            <a:ext cx="396000" cy="396000"/>
          </a:xfrm>
          <a:prstGeom prst="ellipse">
            <a:avLst/>
          </a:prstGeom>
          <a:solidFill>
            <a:srgbClr val="FFCDCD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FF0000"/>
              </a:solidFill>
            </a:endParaRPr>
          </a:p>
        </p:txBody>
      </p:sp>
      <p:sp>
        <p:nvSpPr>
          <p:cNvPr id="34" name="Oval 33">
            <a:extLst>
              <a:ext uri="{FF2B5EF4-FFF2-40B4-BE49-F238E27FC236}">
                <a16:creationId xmlns:a16="http://schemas.microsoft.com/office/drawing/2014/main" id="{79FA9FE1-A889-4075-AD02-77FDF4458FC7}"/>
              </a:ext>
            </a:extLst>
          </p:cNvPr>
          <p:cNvSpPr/>
          <p:nvPr/>
        </p:nvSpPr>
        <p:spPr>
          <a:xfrm>
            <a:off x="3535304" y="2975746"/>
            <a:ext cx="396000" cy="396000"/>
          </a:xfrm>
          <a:prstGeom prst="ellipse">
            <a:avLst/>
          </a:prstGeom>
          <a:solidFill>
            <a:srgbClr val="FFCDCD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FF0000"/>
              </a:solidFill>
            </a:endParaRPr>
          </a:p>
        </p:txBody>
      </p:sp>
      <p:sp>
        <p:nvSpPr>
          <p:cNvPr id="35" name="Oval 34">
            <a:extLst>
              <a:ext uri="{FF2B5EF4-FFF2-40B4-BE49-F238E27FC236}">
                <a16:creationId xmlns:a16="http://schemas.microsoft.com/office/drawing/2014/main" id="{4FBAEFEA-D666-4250-9D9A-593ECC19FC5E}"/>
              </a:ext>
            </a:extLst>
          </p:cNvPr>
          <p:cNvSpPr/>
          <p:nvPr/>
        </p:nvSpPr>
        <p:spPr>
          <a:xfrm>
            <a:off x="4020591" y="2975746"/>
            <a:ext cx="396000" cy="396000"/>
          </a:xfrm>
          <a:prstGeom prst="ellipse">
            <a:avLst/>
          </a:prstGeom>
          <a:solidFill>
            <a:srgbClr val="FFCDCD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FF0000"/>
              </a:solidFill>
            </a:endParaRPr>
          </a:p>
        </p:txBody>
      </p:sp>
      <p:sp>
        <p:nvSpPr>
          <p:cNvPr id="36" name="Oval 35">
            <a:extLst>
              <a:ext uri="{FF2B5EF4-FFF2-40B4-BE49-F238E27FC236}">
                <a16:creationId xmlns:a16="http://schemas.microsoft.com/office/drawing/2014/main" id="{4B1CCE35-9863-48BF-BF9C-C64C99D22EFA}"/>
              </a:ext>
            </a:extLst>
          </p:cNvPr>
          <p:cNvSpPr/>
          <p:nvPr/>
        </p:nvSpPr>
        <p:spPr>
          <a:xfrm>
            <a:off x="4505878" y="2975746"/>
            <a:ext cx="396000" cy="396000"/>
          </a:xfrm>
          <a:prstGeom prst="ellipse">
            <a:avLst/>
          </a:prstGeom>
          <a:solidFill>
            <a:srgbClr val="FFCDCD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FF0000"/>
              </a:solidFill>
            </a:endParaRPr>
          </a:p>
        </p:txBody>
      </p:sp>
      <p:sp>
        <p:nvSpPr>
          <p:cNvPr id="37" name="Oval 36">
            <a:extLst>
              <a:ext uri="{FF2B5EF4-FFF2-40B4-BE49-F238E27FC236}">
                <a16:creationId xmlns:a16="http://schemas.microsoft.com/office/drawing/2014/main" id="{0A21B476-0424-4938-82CC-0EEC6C555A2F}"/>
              </a:ext>
            </a:extLst>
          </p:cNvPr>
          <p:cNvSpPr/>
          <p:nvPr/>
        </p:nvSpPr>
        <p:spPr>
          <a:xfrm>
            <a:off x="4991165" y="2975746"/>
            <a:ext cx="396000" cy="396000"/>
          </a:xfrm>
          <a:prstGeom prst="ellipse">
            <a:avLst/>
          </a:prstGeom>
          <a:solidFill>
            <a:srgbClr val="FFCDCD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FF0000"/>
              </a:solidFill>
            </a:endParaRPr>
          </a:p>
        </p:txBody>
      </p:sp>
      <p:sp>
        <p:nvSpPr>
          <p:cNvPr id="38" name="Oval 37">
            <a:extLst>
              <a:ext uri="{FF2B5EF4-FFF2-40B4-BE49-F238E27FC236}">
                <a16:creationId xmlns:a16="http://schemas.microsoft.com/office/drawing/2014/main" id="{5EF86B1F-3C2A-47D3-90C7-145DF2D4BC3D}"/>
              </a:ext>
            </a:extLst>
          </p:cNvPr>
          <p:cNvSpPr/>
          <p:nvPr/>
        </p:nvSpPr>
        <p:spPr>
          <a:xfrm>
            <a:off x="5476452" y="2975746"/>
            <a:ext cx="396000" cy="396000"/>
          </a:xfrm>
          <a:prstGeom prst="ellipse">
            <a:avLst/>
          </a:prstGeom>
          <a:solidFill>
            <a:srgbClr val="FFCDCD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FF0000"/>
              </a:solidFill>
            </a:endParaRPr>
          </a:p>
        </p:txBody>
      </p:sp>
      <p:sp>
        <p:nvSpPr>
          <p:cNvPr id="39" name="Oval 38">
            <a:extLst>
              <a:ext uri="{FF2B5EF4-FFF2-40B4-BE49-F238E27FC236}">
                <a16:creationId xmlns:a16="http://schemas.microsoft.com/office/drawing/2014/main" id="{38884783-8F91-4797-BB12-522558200336}"/>
              </a:ext>
            </a:extLst>
          </p:cNvPr>
          <p:cNvSpPr/>
          <p:nvPr/>
        </p:nvSpPr>
        <p:spPr>
          <a:xfrm>
            <a:off x="5961739" y="2975746"/>
            <a:ext cx="396000" cy="396000"/>
          </a:xfrm>
          <a:prstGeom prst="ellipse">
            <a:avLst/>
          </a:prstGeom>
          <a:solidFill>
            <a:srgbClr val="FFCDCD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FF0000"/>
              </a:solidFill>
            </a:endParaRPr>
          </a:p>
        </p:txBody>
      </p:sp>
      <p:sp>
        <p:nvSpPr>
          <p:cNvPr id="40" name="Oval 39">
            <a:extLst>
              <a:ext uri="{FF2B5EF4-FFF2-40B4-BE49-F238E27FC236}">
                <a16:creationId xmlns:a16="http://schemas.microsoft.com/office/drawing/2014/main" id="{411C71D4-BFF5-4682-A281-E19E30B51DC0}"/>
              </a:ext>
            </a:extLst>
          </p:cNvPr>
          <p:cNvSpPr/>
          <p:nvPr/>
        </p:nvSpPr>
        <p:spPr>
          <a:xfrm>
            <a:off x="6447026" y="2975746"/>
            <a:ext cx="396000" cy="396000"/>
          </a:xfrm>
          <a:prstGeom prst="ellipse">
            <a:avLst/>
          </a:prstGeom>
          <a:solidFill>
            <a:srgbClr val="FFCDCD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FF0000"/>
              </a:solidFill>
            </a:endParaRPr>
          </a:p>
        </p:txBody>
      </p:sp>
      <p:sp>
        <p:nvSpPr>
          <p:cNvPr id="42" name="Oval 41">
            <a:extLst>
              <a:ext uri="{FF2B5EF4-FFF2-40B4-BE49-F238E27FC236}">
                <a16:creationId xmlns:a16="http://schemas.microsoft.com/office/drawing/2014/main" id="{DCAD1719-CD1A-4901-972E-042276A8EF94}"/>
              </a:ext>
            </a:extLst>
          </p:cNvPr>
          <p:cNvSpPr/>
          <p:nvPr/>
        </p:nvSpPr>
        <p:spPr>
          <a:xfrm>
            <a:off x="4505878" y="3544452"/>
            <a:ext cx="396000" cy="396000"/>
          </a:xfrm>
          <a:prstGeom prst="ellipse">
            <a:avLst/>
          </a:prstGeom>
          <a:solidFill>
            <a:srgbClr val="FFCDCD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FF0000"/>
              </a:solidFill>
            </a:endParaRPr>
          </a:p>
        </p:txBody>
      </p:sp>
      <p:sp>
        <p:nvSpPr>
          <p:cNvPr id="43" name="Oval 42">
            <a:extLst>
              <a:ext uri="{FF2B5EF4-FFF2-40B4-BE49-F238E27FC236}">
                <a16:creationId xmlns:a16="http://schemas.microsoft.com/office/drawing/2014/main" id="{4E7C620A-E2E4-456E-A576-7B65E41D4C8D}"/>
              </a:ext>
            </a:extLst>
          </p:cNvPr>
          <p:cNvSpPr/>
          <p:nvPr/>
        </p:nvSpPr>
        <p:spPr>
          <a:xfrm>
            <a:off x="4991165" y="3544452"/>
            <a:ext cx="396000" cy="396000"/>
          </a:xfrm>
          <a:prstGeom prst="ellipse">
            <a:avLst/>
          </a:prstGeom>
          <a:solidFill>
            <a:srgbClr val="FFCDCD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FF0000"/>
              </a:solidFill>
            </a:endParaRPr>
          </a:p>
        </p:txBody>
      </p:sp>
      <p:sp>
        <p:nvSpPr>
          <p:cNvPr id="44" name="Oval 43">
            <a:extLst>
              <a:ext uri="{FF2B5EF4-FFF2-40B4-BE49-F238E27FC236}">
                <a16:creationId xmlns:a16="http://schemas.microsoft.com/office/drawing/2014/main" id="{A5747712-C0A7-4E6C-8C18-AB672483A6F5}"/>
              </a:ext>
            </a:extLst>
          </p:cNvPr>
          <p:cNvSpPr/>
          <p:nvPr/>
        </p:nvSpPr>
        <p:spPr>
          <a:xfrm>
            <a:off x="3050017" y="3544452"/>
            <a:ext cx="396000" cy="396000"/>
          </a:xfrm>
          <a:prstGeom prst="ellipse">
            <a:avLst/>
          </a:prstGeom>
          <a:solidFill>
            <a:srgbClr val="FFCDCD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FF0000"/>
              </a:solidFill>
            </a:endParaRPr>
          </a:p>
        </p:txBody>
      </p:sp>
      <p:sp>
        <p:nvSpPr>
          <p:cNvPr id="45" name="Oval 44">
            <a:extLst>
              <a:ext uri="{FF2B5EF4-FFF2-40B4-BE49-F238E27FC236}">
                <a16:creationId xmlns:a16="http://schemas.microsoft.com/office/drawing/2014/main" id="{52634426-450B-4FA7-B1BE-A899ACD13879}"/>
              </a:ext>
            </a:extLst>
          </p:cNvPr>
          <p:cNvSpPr/>
          <p:nvPr/>
        </p:nvSpPr>
        <p:spPr>
          <a:xfrm>
            <a:off x="3535304" y="3544452"/>
            <a:ext cx="396000" cy="396000"/>
          </a:xfrm>
          <a:prstGeom prst="ellipse">
            <a:avLst/>
          </a:prstGeom>
          <a:solidFill>
            <a:srgbClr val="FFCDCD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FF0000"/>
              </a:solidFill>
            </a:endParaRPr>
          </a:p>
        </p:txBody>
      </p:sp>
      <p:sp>
        <p:nvSpPr>
          <p:cNvPr id="46" name="Oval 45">
            <a:extLst>
              <a:ext uri="{FF2B5EF4-FFF2-40B4-BE49-F238E27FC236}">
                <a16:creationId xmlns:a16="http://schemas.microsoft.com/office/drawing/2014/main" id="{A3BC2540-6C1F-49C1-B366-4D0E403AF839}"/>
              </a:ext>
            </a:extLst>
          </p:cNvPr>
          <p:cNvSpPr/>
          <p:nvPr/>
        </p:nvSpPr>
        <p:spPr>
          <a:xfrm>
            <a:off x="4020591" y="3544452"/>
            <a:ext cx="396000" cy="396000"/>
          </a:xfrm>
          <a:prstGeom prst="ellipse">
            <a:avLst/>
          </a:prstGeom>
          <a:solidFill>
            <a:srgbClr val="FFCDCD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FF0000"/>
              </a:solidFill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0FE01EE9-FADB-4693-87E2-B4B2DF3660D5}"/>
              </a:ext>
            </a:extLst>
          </p:cNvPr>
          <p:cNvSpPr txBox="1"/>
          <p:nvPr/>
        </p:nvSpPr>
        <p:spPr>
          <a:xfrm>
            <a:off x="8054826" y="2429372"/>
            <a:ext cx="223170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b="1" u="sng" dirty="0">
                <a:latin typeface="Yu Gothic UI" panose="020B0500000000000000" pitchFamily="34" charset="-128"/>
                <a:ea typeface="Yu Gothic UI" panose="020B0500000000000000" pitchFamily="34" charset="-128"/>
              </a:rPr>
              <a:t>KEY:</a:t>
            </a:r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	     = 1</a:t>
            </a:r>
            <a:endParaRPr lang="en-GB" sz="3200" b="1" u="sng" dirty="0">
              <a:latin typeface="Yu Gothic UI" panose="020B0500000000000000" pitchFamily="34" charset="-128"/>
              <a:ea typeface="Yu Gothic UI" panose="020B0500000000000000" pitchFamily="34" charset="-128"/>
            </a:endParaRPr>
          </a:p>
        </p:txBody>
      </p:sp>
      <p:sp>
        <p:nvSpPr>
          <p:cNvPr id="48" name="Oval 47">
            <a:extLst>
              <a:ext uri="{FF2B5EF4-FFF2-40B4-BE49-F238E27FC236}">
                <a16:creationId xmlns:a16="http://schemas.microsoft.com/office/drawing/2014/main" id="{FB3909CB-5EEA-41FC-B5C9-D28D4FF981DB}"/>
              </a:ext>
            </a:extLst>
          </p:cNvPr>
          <p:cNvSpPr/>
          <p:nvPr/>
        </p:nvSpPr>
        <p:spPr>
          <a:xfrm>
            <a:off x="9082453" y="2523759"/>
            <a:ext cx="396000" cy="396000"/>
          </a:xfrm>
          <a:prstGeom prst="ellipse">
            <a:avLst/>
          </a:prstGeom>
          <a:solidFill>
            <a:srgbClr val="FFCDCD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FF0000"/>
              </a:solidFill>
            </a:endParaRP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7619822C-785D-48B4-AD4F-34F8C5A02C89}"/>
              </a:ext>
            </a:extLst>
          </p:cNvPr>
          <p:cNvSpPr txBox="1"/>
          <p:nvPr/>
        </p:nvSpPr>
        <p:spPr>
          <a:xfrm>
            <a:off x="395941" y="4385239"/>
            <a:ext cx="11368958" cy="19510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lnSpc>
                <a:spcPct val="150000"/>
              </a:lnSpc>
              <a:buAutoNum type="arabicPeriod"/>
            </a:pPr>
            <a:r>
              <a:rPr lang="en-GB" sz="28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There are 5 ash.			     4.  There are </a:t>
            </a:r>
            <a:r>
              <a:rPr lang="en-GB" sz="2800" b="1">
                <a:latin typeface="Yu Gothic UI" panose="020B0500000000000000" pitchFamily="34" charset="-128"/>
                <a:ea typeface="Yu Gothic UI" panose="020B0500000000000000" pitchFamily="34" charset="-128"/>
              </a:rPr>
              <a:t>20 trees </a:t>
            </a:r>
            <a:r>
              <a:rPr lang="en-GB" sz="28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in total. </a:t>
            </a:r>
          </a:p>
          <a:p>
            <a:pPr>
              <a:lnSpc>
                <a:spcPct val="150000"/>
              </a:lnSpc>
            </a:pPr>
            <a:r>
              <a:rPr lang="en-GB" sz="28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2.  There are 2 oak.			     5.  How many fir trees? _______	</a:t>
            </a:r>
          </a:p>
          <a:p>
            <a:pPr>
              <a:lnSpc>
                <a:spcPct val="150000"/>
              </a:lnSpc>
            </a:pPr>
            <a:r>
              <a:rPr lang="en-GB" sz="28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3.  There are 6 more birch than oak.		</a:t>
            </a:r>
          </a:p>
        </p:txBody>
      </p:sp>
    </p:spTree>
    <p:extLst>
      <p:ext uri="{BB962C8B-B14F-4D97-AF65-F5344CB8AC3E}">
        <p14:creationId xmlns:p14="http://schemas.microsoft.com/office/powerpoint/2010/main" val="8814087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2" grpId="0" animBg="1"/>
      <p:bldP spid="43" grpId="0" animBg="1"/>
      <p:bldP spid="44" grpId="0" animBg="1"/>
      <p:bldP spid="45" grpId="0" animBg="1"/>
      <p:bldP spid="46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10221</TotalTime>
  <Words>124</Words>
  <Application>Microsoft Office PowerPoint</Application>
  <PresentationFormat>Widescreen</PresentationFormat>
  <Paragraphs>60</Paragraphs>
  <Slides>6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2" baseType="lpstr">
      <vt:lpstr>Yu Gothic UI</vt:lpstr>
      <vt:lpstr>Arial</vt:lpstr>
      <vt:lpstr>Calibri</vt:lpstr>
      <vt:lpstr>Calibri Light</vt:lpstr>
      <vt:lpstr>Sassoon Infant Std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Year 2 - PRESENTATION - Statistics - Week 3</dc:title>
  <dc:creator>PRIMARY STARS EDUCATION</dc:creator>
  <cp:lastModifiedBy>Laura Chesterfield</cp:lastModifiedBy>
  <cp:revision>470</cp:revision>
  <dcterms:created xsi:type="dcterms:W3CDTF">2018-08-10T10:44:35Z</dcterms:created>
  <dcterms:modified xsi:type="dcterms:W3CDTF">2021-01-27T12:20:18Z</dcterms:modified>
</cp:coreProperties>
</file>