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533" r:id="rId2"/>
    <p:sldId id="790" r:id="rId3"/>
    <p:sldId id="793" r:id="rId4"/>
    <p:sldId id="794" r:id="rId5"/>
    <p:sldId id="795" r:id="rId6"/>
    <p:sldId id="796" r:id="rId7"/>
    <p:sldId id="798" r:id="rId8"/>
    <p:sldId id="797" r:id="rId9"/>
    <p:sldId id="791" r:id="rId10"/>
    <p:sldId id="79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FF"/>
    <a:srgbClr val="FFB84F"/>
    <a:srgbClr val="0066FF"/>
    <a:srgbClr val="FFFF66"/>
    <a:srgbClr val="CC00FF"/>
    <a:srgbClr val="CCFFFF"/>
    <a:srgbClr val="FFAFFF"/>
    <a:srgbClr val="FFFFCC"/>
    <a:srgbClr val="CCFF99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6404" autoAdjust="0"/>
  </p:normalViewPr>
  <p:slideViewPr>
    <p:cSldViewPr snapToGrid="0">
      <p:cViewPr varScale="1">
        <p:scale>
          <a:sx n="69" d="100"/>
          <a:sy n="69" d="100"/>
        </p:scale>
        <p:origin x="7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577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3996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5888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482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636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1234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1207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744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9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2855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Compare numbers (1)</a:t>
            </a:r>
            <a:endParaRPr lang="en-GB" sz="11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94110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E8623-74DC-4044-A476-82E0F3356415}"/>
              </a:ext>
            </a:extLst>
          </p:cNvPr>
          <p:cNvSpPr txBox="1"/>
          <p:nvPr/>
        </p:nvSpPr>
        <p:spPr>
          <a:xfrm>
            <a:off x="297282" y="346601"/>
            <a:ext cx="11249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number that goes in the box is less than 27.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could the number be? List all possibilities.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F5AC8C-E90F-4ECD-A7D4-0B5B46CDF44B}"/>
              </a:ext>
            </a:extLst>
          </p:cNvPr>
          <p:cNvSpPr/>
          <p:nvPr/>
        </p:nvSpPr>
        <p:spPr>
          <a:xfrm>
            <a:off x="8240911" y="3308971"/>
            <a:ext cx="1300183" cy="10711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AF2D23-9B3E-49E7-897E-DDD3982E85E8}"/>
              </a:ext>
            </a:extLst>
          </p:cNvPr>
          <p:cNvSpPr txBox="1"/>
          <p:nvPr/>
        </p:nvSpPr>
        <p:spPr>
          <a:xfrm>
            <a:off x="6771373" y="3049141"/>
            <a:ext cx="919765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8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&lt;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B7DBA0F-A18F-4018-BC98-02E08F969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005613"/>
              </p:ext>
            </p:extLst>
          </p:nvPr>
        </p:nvGraphicFramePr>
        <p:xfrm>
          <a:off x="2382587" y="1984539"/>
          <a:ext cx="3913106" cy="30499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553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956553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8762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46229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1E0D8E6F-2E6C-4C0F-BA3C-164DE05B075E}"/>
              </a:ext>
            </a:extLst>
          </p:cNvPr>
          <p:cNvGrpSpPr/>
          <p:nvPr/>
        </p:nvGrpSpPr>
        <p:grpSpPr>
          <a:xfrm>
            <a:off x="2409622" y="3000475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A14321A-A2A4-4AB7-9AB8-F41233F906DF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id="{DDA1CCA0-0849-497A-A9CD-6DE0A5637CDA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5DD5C7-BDFC-4F25-A7E5-2E606AA26265}"/>
              </a:ext>
            </a:extLst>
          </p:cNvPr>
          <p:cNvGrpSpPr/>
          <p:nvPr/>
        </p:nvGrpSpPr>
        <p:grpSpPr>
          <a:xfrm>
            <a:off x="3315669" y="3447844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83B05F5-FF4A-4147-AC70-1FD5DB40E1AF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60">
              <a:extLst>
                <a:ext uri="{FF2B5EF4-FFF2-40B4-BE49-F238E27FC236}">
                  <a16:creationId xmlns:a16="http://schemas.microsoft.com/office/drawing/2014/main" id="{674B0CE9-230E-4193-8421-A72511183D0C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6AB09D6-1EA7-4A6E-9E1F-6FF86044BD5C}"/>
              </a:ext>
            </a:extLst>
          </p:cNvPr>
          <p:cNvGrpSpPr/>
          <p:nvPr/>
        </p:nvGrpSpPr>
        <p:grpSpPr>
          <a:xfrm>
            <a:off x="4393184" y="2842822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2FA481E-748D-4110-8406-EAF3549A356D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60">
              <a:extLst>
                <a:ext uri="{FF2B5EF4-FFF2-40B4-BE49-F238E27FC236}">
                  <a16:creationId xmlns:a16="http://schemas.microsoft.com/office/drawing/2014/main" id="{9523C7A4-5066-4285-92C0-EAD995BBCC07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7CF4BA-7C5B-476B-8CAB-2CC5A3F41F74}"/>
              </a:ext>
            </a:extLst>
          </p:cNvPr>
          <p:cNvGrpSpPr/>
          <p:nvPr/>
        </p:nvGrpSpPr>
        <p:grpSpPr>
          <a:xfrm>
            <a:off x="5261144" y="3289192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769A3E1-4E91-4166-87F6-52E5C26C36DD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4D444BD4-3787-40FE-AAFC-7F06ADB08E14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E9EFB2-4E73-4267-850F-50C78A34AD4C}"/>
              </a:ext>
            </a:extLst>
          </p:cNvPr>
          <p:cNvGrpSpPr/>
          <p:nvPr/>
        </p:nvGrpSpPr>
        <p:grpSpPr>
          <a:xfrm>
            <a:off x="4408389" y="3845519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735D066-7E77-4683-B580-551FD6E0636E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60">
              <a:extLst>
                <a:ext uri="{FF2B5EF4-FFF2-40B4-BE49-F238E27FC236}">
                  <a16:creationId xmlns:a16="http://schemas.microsoft.com/office/drawing/2014/main" id="{A9303693-9E95-4C81-A046-7A94511C9E8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9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is the largest?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9463FF8-30D8-4551-93CC-8616DA0186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481422"/>
              </p:ext>
            </p:extLst>
          </p:nvPr>
        </p:nvGraphicFramePr>
        <p:xfrm>
          <a:off x="1273077" y="1293780"/>
          <a:ext cx="9806562" cy="45654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03281">
                  <a:extLst>
                    <a:ext uri="{9D8B030D-6E8A-4147-A177-3AD203B41FA5}">
                      <a16:colId xmlns:a16="http://schemas.microsoft.com/office/drawing/2014/main" val="233905043"/>
                    </a:ext>
                  </a:extLst>
                </a:gridCol>
                <a:gridCol w="4903281">
                  <a:extLst>
                    <a:ext uri="{9D8B030D-6E8A-4147-A177-3AD203B41FA5}">
                      <a16:colId xmlns:a16="http://schemas.microsoft.com/office/drawing/2014/main" val="999770727"/>
                    </a:ext>
                  </a:extLst>
                </a:gridCol>
              </a:tblGrid>
              <a:tr h="45654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471614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9057B616-0BFA-432A-A414-68F5D3403BAF}"/>
              </a:ext>
            </a:extLst>
          </p:cNvPr>
          <p:cNvGrpSpPr/>
          <p:nvPr/>
        </p:nvGrpSpPr>
        <p:grpSpPr>
          <a:xfrm>
            <a:off x="2090397" y="1853042"/>
            <a:ext cx="3269544" cy="3292341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BB768BE-38BE-49ED-AE3F-290430225C34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EFAB2CD-C861-4CFE-B40E-0AF2F3AE0288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AB8202B-6B85-4D80-912A-A3798503E985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54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?</a:t>
              </a:r>
              <a:endPara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D253D28-DCD9-4B0A-8EE3-5F556E9B6828}"/>
                </a:ext>
              </a:extLst>
            </p:cNvPr>
            <p:cNvCxnSpPr>
              <a:stCxn id="26" idx="3"/>
              <a:endCxn id="24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996F38F-0F1D-4847-8421-E902BC6BC9F5}"/>
                </a:ext>
              </a:extLst>
            </p:cNvPr>
            <p:cNvCxnSpPr>
              <a:cxnSpLocks/>
              <a:stCxn id="26" idx="5"/>
              <a:endCxn id="25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B676861-F538-4790-B450-21146E0BB6DE}"/>
              </a:ext>
            </a:extLst>
          </p:cNvPr>
          <p:cNvGrpSpPr/>
          <p:nvPr/>
        </p:nvGrpSpPr>
        <p:grpSpPr>
          <a:xfrm>
            <a:off x="7038533" y="1853042"/>
            <a:ext cx="3269544" cy="3292341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38E168F-6184-433B-9994-2202C49042BF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18F64F9-1469-4958-88F3-1ED2D347BF00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03C7D4E-8A3D-4539-810E-166089426733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54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?</a:t>
              </a:r>
              <a:endParaRPr lang="en-GB" sz="4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0CED737-DA8A-47C8-9735-E836031F7BA4}"/>
                </a:ext>
              </a:extLst>
            </p:cNvPr>
            <p:cNvCxnSpPr>
              <a:stCxn id="44" idx="3"/>
              <a:endCxn id="42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7CAF598-5737-47AA-A4E4-087F813E0963}"/>
                </a:ext>
              </a:extLst>
            </p:cNvPr>
            <p:cNvCxnSpPr>
              <a:cxnSpLocks/>
              <a:stCxn id="44" idx="5"/>
              <a:endCxn id="43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187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is the smallest?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9463FF8-30D8-4551-93CC-8616DA0186D4}"/>
              </a:ext>
            </a:extLst>
          </p:cNvPr>
          <p:cNvGraphicFramePr>
            <a:graphicFrameLocks noGrp="1"/>
          </p:cNvGraphicFramePr>
          <p:nvPr/>
        </p:nvGraphicFramePr>
        <p:xfrm>
          <a:off x="1273077" y="1293780"/>
          <a:ext cx="9806562" cy="45654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03281">
                  <a:extLst>
                    <a:ext uri="{9D8B030D-6E8A-4147-A177-3AD203B41FA5}">
                      <a16:colId xmlns:a16="http://schemas.microsoft.com/office/drawing/2014/main" val="233905043"/>
                    </a:ext>
                  </a:extLst>
                </a:gridCol>
                <a:gridCol w="4903281">
                  <a:extLst>
                    <a:ext uri="{9D8B030D-6E8A-4147-A177-3AD203B41FA5}">
                      <a16:colId xmlns:a16="http://schemas.microsoft.com/office/drawing/2014/main" val="999770727"/>
                    </a:ext>
                  </a:extLst>
                </a:gridCol>
              </a:tblGrid>
              <a:tr h="45654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471614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AB592F4-6454-4FE4-BFB3-49127C95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090844"/>
              </p:ext>
            </p:extLst>
          </p:nvPr>
        </p:nvGraphicFramePr>
        <p:xfrm>
          <a:off x="1676400" y="1580084"/>
          <a:ext cx="4135120" cy="3162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7560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2067560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08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65376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1E9ED075-D6B6-4A56-8C2D-4E16ECD5FACD}"/>
              </a:ext>
            </a:extLst>
          </p:cNvPr>
          <p:cNvGrpSpPr/>
          <p:nvPr/>
        </p:nvGrpSpPr>
        <p:grpSpPr>
          <a:xfrm>
            <a:off x="1777669" y="2270203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6DF6F6D-B0C1-433C-9224-54C67EB84705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60">
              <a:extLst>
                <a:ext uri="{FF2B5EF4-FFF2-40B4-BE49-F238E27FC236}">
                  <a16:creationId xmlns:a16="http://schemas.microsoft.com/office/drawing/2014/main" id="{D2999E88-A325-494E-9937-7DA1972FEB02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7C1C653-E7C8-4BCE-8ACA-5F341CF30420}"/>
              </a:ext>
            </a:extLst>
          </p:cNvPr>
          <p:cNvGrpSpPr/>
          <p:nvPr/>
        </p:nvGrpSpPr>
        <p:grpSpPr>
          <a:xfrm>
            <a:off x="2683716" y="2717572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7F81E52-D15A-4C96-BF52-C82853041C2C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TextBox 60">
              <a:extLst>
                <a:ext uri="{FF2B5EF4-FFF2-40B4-BE49-F238E27FC236}">
                  <a16:creationId xmlns:a16="http://schemas.microsoft.com/office/drawing/2014/main" id="{BCDD20C5-768D-4158-9036-56218ED9D7AD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401E937-E0F7-473C-9038-41475540BECA}"/>
              </a:ext>
            </a:extLst>
          </p:cNvPr>
          <p:cNvGrpSpPr/>
          <p:nvPr/>
        </p:nvGrpSpPr>
        <p:grpSpPr>
          <a:xfrm>
            <a:off x="1777669" y="3233917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E70DE31-BF4D-4256-98B5-3BCDB8C9802B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0">
              <a:extLst>
                <a:ext uri="{FF2B5EF4-FFF2-40B4-BE49-F238E27FC236}">
                  <a16:creationId xmlns:a16="http://schemas.microsoft.com/office/drawing/2014/main" id="{6BB72BF3-6E86-4CA2-93A3-B6FA97709C79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0DC0E87-BB7D-4580-8EC2-64665735B7B4}"/>
              </a:ext>
            </a:extLst>
          </p:cNvPr>
          <p:cNvGrpSpPr/>
          <p:nvPr/>
        </p:nvGrpSpPr>
        <p:grpSpPr>
          <a:xfrm>
            <a:off x="4279596" y="2317129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47B35D4-95A1-4CE5-9418-241452075698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65" name="TextBox 60">
              <a:extLst>
                <a:ext uri="{FF2B5EF4-FFF2-40B4-BE49-F238E27FC236}">
                  <a16:creationId xmlns:a16="http://schemas.microsoft.com/office/drawing/2014/main" id="{3766B2E1-8F2E-4821-973F-1C578B02B055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aphicFrame>
        <p:nvGraphicFramePr>
          <p:cNvPr id="78" name="Table 77">
            <a:extLst>
              <a:ext uri="{FF2B5EF4-FFF2-40B4-BE49-F238E27FC236}">
                <a16:creationId xmlns:a16="http://schemas.microsoft.com/office/drawing/2014/main" id="{650FFB12-8166-49D7-89D7-98ED1FA0C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14912"/>
              </p:ext>
            </p:extLst>
          </p:nvPr>
        </p:nvGraphicFramePr>
        <p:xfrm>
          <a:off x="6565826" y="1580084"/>
          <a:ext cx="4135120" cy="3162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7560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2067560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08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65376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79" name="Group 78">
            <a:extLst>
              <a:ext uri="{FF2B5EF4-FFF2-40B4-BE49-F238E27FC236}">
                <a16:creationId xmlns:a16="http://schemas.microsoft.com/office/drawing/2014/main" id="{5DD87EAF-37DE-4649-B5DD-4ECE18C7BF47}"/>
              </a:ext>
            </a:extLst>
          </p:cNvPr>
          <p:cNvGrpSpPr/>
          <p:nvPr/>
        </p:nvGrpSpPr>
        <p:grpSpPr>
          <a:xfrm>
            <a:off x="6667095" y="2270203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CFC5D47-4546-4157-AAEC-F47048D0CA71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1" name="TextBox 60">
              <a:extLst>
                <a:ext uri="{FF2B5EF4-FFF2-40B4-BE49-F238E27FC236}">
                  <a16:creationId xmlns:a16="http://schemas.microsoft.com/office/drawing/2014/main" id="{6EAD296B-8043-47B0-A8D1-0F783B15A92D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E9BD6D5-0A73-49E8-9316-6711668E68C3}"/>
              </a:ext>
            </a:extLst>
          </p:cNvPr>
          <p:cNvGrpSpPr/>
          <p:nvPr/>
        </p:nvGrpSpPr>
        <p:grpSpPr>
          <a:xfrm>
            <a:off x="7573142" y="2717572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61D7D6D0-75F7-41D1-B402-762A575BC0AB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TextBox 60">
              <a:extLst>
                <a:ext uri="{FF2B5EF4-FFF2-40B4-BE49-F238E27FC236}">
                  <a16:creationId xmlns:a16="http://schemas.microsoft.com/office/drawing/2014/main" id="{5E875F2B-8449-4997-B103-F5C67A961B5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6240079-E367-4B52-AFD1-708529817167}"/>
              </a:ext>
            </a:extLst>
          </p:cNvPr>
          <p:cNvGrpSpPr/>
          <p:nvPr/>
        </p:nvGrpSpPr>
        <p:grpSpPr>
          <a:xfrm>
            <a:off x="8712595" y="2247536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9A515AE-957A-40F5-AD0F-42077B39E15F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0" name="TextBox 60">
              <a:extLst>
                <a:ext uri="{FF2B5EF4-FFF2-40B4-BE49-F238E27FC236}">
                  <a16:creationId xmlns:a16="http://schemas.microsoft.com/office/drawing/2014/main" id="{1D9EEA0E-598D-4B43-BD7C-9E1432E6F4D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6614CA0-363E-4A41-ABFD-6D9450CA246D}"/>
              </a:ext>
            </a:extLst>
          </p:cNvPr>
          <p:cNvGrpSpPr/>
          <p:nvPr/>
        </p:nvGrpSpPr>
        <p:grpSpPr>
          <a:xfrm>
            <a:off x="9580555" y="2693906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46845F36-A4D6-471D-9C04-51B02917A5C0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3" name="TextBox 60">
              <a:extLst>
                <a:ext uri="{FF2B5EF4-FFF2-40B4-BE49-F238E27FC236}">
                  <a16:creationId xmlns:a16="http://schemas.microsoft.com/office/drawing/2014/main" id="{46C96A18-2FAA-4551-A91D-D83C3227D8D5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AB8BD2D-435A-4A66-A6C8-0FBCA5670B07}"/>
              </a:ext>
            </a:extLst>
          </p:cNvPr>
          <p:cNvGrpSpPr/>
          <p:nvPr/>
        </p:nvGrpSpPr>
        <p:grpSpPr>
          <a:xfrm>
            <a:off x="8727800" y="3250233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4397E3E-2543-4677-9A8B-89F9F74878F1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6" name="TextBox 60">
              <a:extLst>
                <a:ext uri="{FF2B5EF4-FFF2-40B4-BE49-F238E27FC236}">
                  <a16:creationId xmlns:a16="http://schemas.microsoft.com/office/drawing/2014/main" id="{8439DEAB-D852-43D2-BB35-0F42E65FD0F7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02C6C7B-1C62-422A-89E3-0D859B11FC7E}"/>
              </a:ext>
            </a:extLst>
          </p:cNvPr>
          <p:cNvGrpSpPr/>
          <p:nvPr/>
        </p:nvGrpSpPr>
        <p:grpSpPr>
          <a:xfrm>
            <a:off x="9595760" y="3696603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A956E2F-7A5A-4674-952D-AA9E4DBB3E30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9" name="TextBox 60">
              <a:extLst>
                <a:ext uri="{FF2B5EF4-FFF2-40B4-BE49-F238E27FC236}">
                  <a16:creationId xmlns:a16="http://schemas.microsoft.com/office/drawing/2014/main" id="{5AFB6043-8868-4B81-9CD5-45798172BEB2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675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amounts using more than, less than or equal to.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AB592F4-6454-4FE4-BFB3-49127C95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83662"/>
              </p:ext>
            </p:extLst>
          </p:nvPr>
        </p:nvGraphicFramePr>
        <p:xfrm>
          <a:off x="623801" y="2171209"/>
          <a:ext cx="3913106" cy="3162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553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956553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08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65376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1E9ED075-D6B6-4A56-8C2D-4E16ECD5FACD}"/>
              </a:ext>
            </a:extLst>
          </p:cNvPr>
          <p:cNvGrpSpPr/>
          <p:nvPr/>
        </p:nvGrpSpPr>
        <p:grpSpPr>
          <a:xfrm>
            <a:off x="650836" y="2861328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6DF6F6D-B0C1-433C-9224-54C67EB84705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60">
              <a:extLst>
                <a:ext uri="{FF2B5EF4-FFF2-40B4-BE49-F238E27FC236}">
                  <a16:creationId xmlns:a16="http://schemas.microsoft.com/office/drawing/2014/main" id="{D2999E88-A325-494E-9937-7DA1972FEB02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7C1C653-E7C8-4BCE-8ACA-5F341CF30420}"/>
              </a:ext>
            </a:extLst>
          </p:cNvPr>
          <p:cNvGrpSpPr/>
          <p:nvPr/>
        </p:nvGrpSpPr>
        <p:grpSpPr>
          <a:xfrm>
            <a:off x="1556883" y="3308697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7F81E52-D15A-4C96-BF52-C82853041C2C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TextBox 60">
              <a:extLst>
                <a:ext uri="{FF2B5EF4-FFF2-40B4-BE49-F238E27FC236}">
                  <a16:creationId xmlns:a16="http://schemas.microsoft.com/office/drawing/2014/main" id="{BCDD20C5-768D-4158-9036-56218ED9D7AD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401E937-E0F7-473C-9038-41475540BECA}"/>
              </a:ext>
            </a:extLst>
          </p:cNvPr>
          <p:cNvGrpSpPr/>
          <p:nvPr/>
        </p:nvGrpSpPr>
        <p:grpSpPr>
          <a:xfrm>
            <a:off x="650836" y="3825042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E70DE31-BF4D-4256-98B5-3BCDB8C9802B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0">
              <a:extLst>
                <a:ext uri="{FF2B5EF4-FFF2-40B4-BE49-F238E27FC236}">
                  <a16:creationId xmlns:a16="http://schemas.microsoft.com/office/drawing/2014/main" id="{6BB72BF3-6E86-4CA2-93A3-B6FA97709C79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aphicFrame>
        <p:nvGraphicFramePr>
          <p:cNvPr id="78" name="Table 77">
            <a:extLst>
              <a:ext uri="{FF2B5EF4-FFF2-40B4-BE49-F238E27FC236}">
                <a16:creationId xmlns:a16="http://schemas.microsoft.com/office/drawing/2014/main" id="{650FFB12-8166-49D7-89D7-98ED1FA0C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53094"/>
              </p:ext>
            </p:extLst>
          </p:nvPr>
        </p:nvGraphicFramePr>
        <p:xfrm>
          <a:off x="7795488" y="2180448"/>
          <a:ext cx="3782908" cy="3162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454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891454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08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65376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79" name="Group 78">
            <a:extLst>
              <a:ext uri="{FF2B5EF4-FFF2-40B4-BE49-F238E27FC236}">
                <a16:creationId xmlns:a16="http://schemas.microsoft.com/office/drawing/2014/main" id="{5DD87EAF-37DE-4649-B5DD-4ECE18C7BF47}"/>
              </a:ext>
            </a:extLst>
          </p:cNvPr>
          <p:cNvGrpSpPr/>
          <p:nvPr/>
        </p:nvGrpSpPr>
        <p:grpSpPr>
          <a:xfrm>
            <a:off x="7784688" y="2870567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CFC5D47-4546-4157-AAEC-F47048D0CA71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1" name="TextBox 60">
              <a:extLst>
                <a:ext uri="{FF2B5EF4-FFF2-40B4-BE49-F238E27FC236}">
                  <a16:creationId xmlns:a16="http://schemas.microsoft.com/office/drawing/2014/main" id="{6EAD296B-8043-47B0-A8D1-0F783B15A92D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E9BD6D5-0A73-49E8-9316-6711668E68C3}"/>
              </a:ext>
            </a:extLst>
          </p:cNvPr>
          <p:cNvGrpSpPr/>
          <p:nvPr/>
        </p:nvGrpSpPr>
        <p:grpSpPr>
          <a:xfrm>
            <a:off x="8690735" y="3317936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61D7D6D0-75F7-41D1-B402-762A575BC0AB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TextBox 60">
              <a:extLst>
                <a:ext uri="{FF2B5EF4-FFF2-40B4-BE49-F238E27FC236}">
                  <a16:creationId xmlns:a16="http://schemas.microsoft.com/office/drawing/2014/main" id="{5E875F2B-8449-4997-B103-F5C67A961B5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6240079-E367-4B52-AFD1-708529817167}"/>
              </a:ext>
            </a:extLst>
          </p:cNvPr>
          <p:cNvGrpSpPr/>
          <p:nvPr/>
        </p:nvGrpSpPr>
        <p:grpSpPr>
          <a:xfrm>
            <a:off x="2634398" y="2861328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9A515AE-957A-40F5-AD0F-42077B39E15F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0" name="TextBox 60">
              <a:extLst>
                <a:ext uri="{FF2B5EF4-FFF2-40B4-BE49-F238E27FC236}">
                  <a16:creationId xmlns:a16="http://schemas.microsoft.com/office/drawing/2014/main" id="{1D9EEA0E-598D-4B43-BD7C-9E1432E6F4D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6614CA0-363E-4A41-ABFD-6D9450CA246D}"/>
              </a:ext>
            </a:extLst>
          </p:cNvPr>
          <p:cNvGrpSpPr/>
          <p:nvPr/>
        </p:nvGrpSpPr>
        <p:grpSpPr>
          <a:xfrm>
            <a:off x="3502358" y="3307698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46845F36-A4D6-471D-9C04-51B02917A5C0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3" name="TextBox 60">
              <a:extLst>
                <a:ext uri="{FF2B5EF4-FFF2-40B4-BE49-F238E27FC236}">
                  <a16:creationId xmlns:a16="http://schemas.microsoft.com/office/drawing/2014/main" id="{46C96A18-2FAA-4551-A91D-D83C3227D8D5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AB8BD2D-435A-4A66-A6C8-0FBCA5670B07}"/>
              </a:ext>
            </a:extLst>
          </p:cNvPr>
          <p:cNvGrpSpPr/>
          <p:nvPr/>
        </p:nvGrpSpPr>
        <p:grpSpPr>
          <a:xfrm>
            <a:off x="2649603" y="3864025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4397E3E-2543-4677-9A8B-89F9F74878F1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96" name="TextBox 60">
              <a:extLst>
                <a:ext uri="{FF2B5EF4-FFF2-40B4-BE49-F238E27FC236}">
                  <a16:creationId xmlns:a16="http://schemas.microsoft.com/office/drawing/2014/main" id="{8439DEAB-D852-43D2-BB35-0F42E65FD0F7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8AF2D6E-0072-4256-987C-3A48A1BA1A26}"/>
              </a:ext>
            </a:extLst>
          </p:cNvPr>
          <p:cNvSpPr txBox="1"/>
          <p:nvPr/>
        </p:nvSpPr>
        <p:spPr>
          <a:xfrm>
            <a:off x="4684192" y="3582520"/>
            <a:ext cx="30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________________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203F448-687E-4806-AD2F-FDF3D89B5C2F}"/>
              </a:ext>
            </a:extLst>
          </p:cNvPr>
          <p:cNvGrpSpPr/>
          <p:nvPr/>
        </p:nvGrpSpPr>
        <p:grpSpPr>
          <a:xfrm>
            <a:off x="7788321" y="3850597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728DFB0-E519-472C-BDBE-B1681A10CA0E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TextBox 60">
              <a:extLst>
                <a:ext uri="{FF2B5EF4-FFF2-40B4-BE49-F238E27FC236}">
                  <a16:creationId xmlns:a16="http://schemas.microsoft.com/office/drawing/2014/main" id="{966C74DA-9065-4F38-A01D-D8D20C6B28A7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9F0D72B-F814-4769-AB8F-0B6A5B4C1E91}"/>
              </a:ext>
            </a:extLst>
          </p:cNvPr>
          <p:cNvGrpSpPr/>
          <p:nvPr/>
        </p:nvGrpSpPr>
        <p:grpSpPr>
          <a:xfrm>
            <a:off x="8681494" y="4296951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22BB7F9-055C-49D4-BFA8-57D5487D9D51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TextBox 60">
              <a:extLst>
                <a:ext uri="{FF2B5EF4-FFF2-40B4-BE49-F238E27FC236}">
                  <a16:creationId xmlns:a16="http://schemas.microsoft.com/office/drawing/2014/main" id="{F38C3793-4A78-4F50-8155-FF6255B3C4C4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0DC0E87-BB7D-4580-8EC2-64665735B7B4}"/>
              </a:ext>
            </a:extLst>
          </p:cNvPr>
          <p:cNvGrpSpPr/>
          <p:nvPr/>
        </p:nvGrpSpPr>
        <p:grpSpPr>
          <a:xfrm>
            <a:off x="10088706" y="2861312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47B35D4-95A1-4CE5-9418-241452075698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65" name="TextBox 60">
              <a:extLst>
                <a:ext uri="{FF2B5EF4-FFF2-40B4-BE49-F238E27FC236}">
                  <a16:creationId xmlns:a16="http://schemas.microsoft.com/office/drawing/2014/main" id="{3766B2E1-8F2E-4821-973F-1C578B02B055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4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968B9F-3771-4F8C-AA1C-E2FEAB075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amounts using more than, less than or equal to.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8AF2D6E-0072-4256-987C-3A48A1BA1A26}"/>
              </a:ext>
            </a:extLst>
          </p:cNvPr>
          <p:cNvSpPr txBox="1"/>
          <p:nvPr/>
        </p:nvSpPr>
        <p:spPr>
          <a:xfrm>
            <a:off x="4239493" y="3505138"/>
            <a:ext cx="37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708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62BE1C-A34D-4CF6-9251-69FA0A246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amounts using &lt; &gt; or =.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F88DFF-33B8-4949-BB40-FEF0FDBEE111}"/>
              </a:ext>
            </a:extLst>
          </p:cNvPr>
          <p:cNvSpPr/>
          <p:nvPr/>
        </p:nvSpPr>
        <p:spPr>
          <a:xfrm>
            <a:off x="5290188" y="2888166"/>
            <a:ext cx="1300183" cy="10711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379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AE1DB3-ECD0-4F1F-AA92-10B5714A0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amounts using &lt; &gt; or =.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F88DFF-33B8-4949-BB40-FEF0FDBEE111}"/>
              </a:ext>
            </a:extLst>
          </p:cNvPr>
          <p:cNvSpPr/>
          <p:nvPr/>
        </p:nvSpPr>
        <p:spPr>
          <a:xfrm>
            <a:off x="5290188" y="2982756"/>
            <a:ext cx="1300183" cy="10711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BE00DC2E-E27A-4575-8479-A5135CAF64FB}"/>
              </a:ext>
            </a:extLst>
          </p:cNvPr>
          <p:cNvGraphicFramePr>
            <a:graphicFrameLocks noGrp="1"/>
          </p:cNvGraphicFramePr>
          <p:nvPr/>
        </p:nvGraphicFramePr>
        <p:xfrm>
          <a:off x="7409215" y="1863221"/>
          <a:ext cx="3913106" cy="3162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553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956553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508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2653760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98ABC485-D187-4A36-8214-0BA62B91277A}"/>
              </a:ext>
            </a:extLst>
          </p:cNvPr>
          <p:cNvGrpSpPr/>
          <p:nvPr/>
        </p:nvGrpSpPr>
        <p:grpSpPr>
          <a:xfrm>
            <a:off x="7436250" y="2553340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1678542-151B-45B3-B08B-9B85FC50568A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C906AB0F-FA77-4E70-BF11-8C8D8BDAAF3A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AA8A21D-51D1-4FD5-AA56-74EEAB8CE42B}"/>
              </a:ext>
            </a:extLst>
          </p:cNvPr>
          <p:cNvGrpSpPr/>
          <p:nvPr/>
        </p:nvGrpSpPr>
        <p:grpSpPr>
          <a:xfrm>
            <a:off x="8342297" y="3000709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DFAA8C5-6025-4A4B-88D9-AA6455EF51C4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60">
              <a:extLst>
                <a:ext uri="{FF2B5EF4-FFF2-40B4-BE49-F238E27FC236}">
                  <a16:creationId xmlns:a16="http://schemas.microsoft.com/office/drawing/2014/main" id="{D8E75A90-B3BF-42EC-9198-35F75F3C9E92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6D04351-0E9D-4A61-B668-9B11E7AF34D7}"/>
              </a:ext>
            </a:extLst>
          </p:cNvPr>
          <p:cNvGrpSpPr/>
          <p:nvPr/>
        </p:nvGrpSpPr>
        <p:grpSpPr>
          <a:xfrm>
            <a:off x="7436250" y="3517054"/>
            <a:ext cx="1005448" cy="745438"/>
            <a:chOff x="673118" y="2775280"/>
            <a:chExt cx="515505" cy="362609"/>
          </a:xfrm>
          <a:solidFill>
            <a:srgbClr val="FFFF00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725640E-5AA2-4B8E-9BA2-5AC5F8BECAA6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60">
              <a:extLst>
                <a:ext uri="{FF2B5EF4-FFF2-40B4-BE49-F238E27FC236}">
                  <a16:creationId xmlns:a16="http://schemas.microsoft.com/office/drawing/2014/main" id="{8AC90495-07FD-46B0-A94D-F01BC8D9AACE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10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22078C0-C2F3-4E1D-B890-A96210250627}"/>
              </a:ext>
            </a:extLst>
          </p:cNvPr>
          <p:cNvGrpSpPr/>
          <p:nvPr/>
        </p:nvGrpSpPr>
        <p:grpSpPr>
          <a:xfrm>
            <a:off x="9419812" y="2553340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A701D5D-2F07-4E22-9DB2-63F46E8999C5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40" name="TextBox 60">
              <a:extLst>
                <a:ext uri="{FF2B5EF4-FFF2-40B4-BE49-F238E27FC236}">
                  <a16:creationId xmlns:a16="http://schemas.microsoft.com/office/drawing/2014/main" id="{C66E7F74-02FB-4423-8397-C5D57377B6E5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E415472-A55D-4CF1-816D-B5763FAF8EB6}"/>
              </a:ext>
            </a:extLst>
          </p:cNvPr>
          <p:cNvGrpSpPr/>
          <p:nvPr/>
        </p:nvGrpSpPr>
        <p:grpSpPr>
          <a:xfrm>
            <a:off x="10287772" y="2999710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5CEB337-5D56-499F-AA9C-0705AA550F8C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TextBox 60">
              <a:extLst>
                <a:ext uri="{FF2B5EF4-FFF2-40B4-BE49-F238E27FC236}">
                  <a16:creationId xmlns:a16="http://schemas.microsoft.com/office/drawing/2014/main" id="{468EBE76-03DE-4A65-8281-AE87FF621BC3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163939B-1C1B-4A7E-B085-F954FBC7975B}"/>
              </a:ext>
            </a:extLst>
          </p:cNvPr>
          <p:cNvGrpSpPr/>
          <p:nvPr/>
        </p:nvGrpSpPr>
        <p:grpSpPr>
          <a:xfrm>
            <a:off x="9435017" y="3556037"/>
            <a:ext cx="1005448" cy="745438"/>
            <a:chOff x="673118" y="2775280"/>
            <a:chExt cx="515505" cy="362609"/>
          </a:xfrm>
          <a:solidFill>
            <a:srgbClr val="FF0000"/>
          </a:solidFill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1FB6A7F-3F31-4E13-968F-292388254633}"/>
                </a:ext>
              </a:extLst>
            </p:cNvPr>
            <p:cNvSpPr/>
            <p:nvPr/>
          </p:nvSpPr>
          <p:spPr>
            <a:xfrm>
              <a:off x="740866" y="2775280"/>
              <a:ext cx="380011" cy="362609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TextBox 60">
              <a:extLst>
                <a:ext uri="{FF2B5EF4-FFF2-40B4-BE49-F238E27FC236}">
                  <a16:creationId xmlns:a16="http://schemas.microsoft.com/office/drawing/2014/main" id="{17B63856-487F-4C2A-8550-D32EDD6A5CAA}"/>
                </a:ext>
              </a:extLst>
            </p:cNvPr>
            <p:cNvSpPr txBox="1"/>
            <p:nvPr/>
          </p:nvSpPr>
          <p:spPr>
            <a:xfrm>
              <a:off x="673118" y="2829320"/>
              <a:ext cx="515505" cy="2545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800" b="1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46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7F5E6-5566-45B8-AD06-1A6324985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amounts using &lt; &gt; or =.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F88DFF-33B8-4949-BB40-FEF0FDBEE111}"/>
              </a:ext>
            </a:extLst>
          </p:cNvPr>
          <p:cNvSpPr/>
          <p:nvPr/>
        </p:nvSpPr>
        <p:spPr>
          <a:xfrm>
            <a:off x="5405800" y="2982756"/>
            <a:ext cx="1300183" cy="10711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074AD199-E29D-4DAF-A735-5CB6E9B87E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885992"/>
              </p:ext>
            </p:extLst>
          </p:nvPr>
        </p:nvGraphicFramePr>
        <p:xfrm>
          <a:off x="7492002" y="2838400"/>
          <a:ext cx="4077043" cy="13613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0069">
                  <a:extLst>
                    <a:ext uri="{9D8B030D-6E8A-4147-A177-3AD203B41FA5}">
                      <a16:colId xmlns:a16="http://schemas.microsoft.com/office/drawing/2014/main" val="877283439"/>
                    </a:ext>
                  </a:extLst>
                </a:gridCol>
                <a:gridCol w="1056974">
                  <a:extLst>
                    <a:ext uri="{9D8B030D-6E8A-4147-A177-3AD203B41FA5}">
                      <a16:colId xmlns:a16="http://schemas.microsoft.com/office/drawing/2014/main" val="1283254983"/>
                    </a:ext>
                  </a:extLst>
                </a:gridCol>
              </a:tblGrid>
              <a:tr h="653591">
                <a:tc gridSpan="2"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tx1"/>
                        </a:solidFill>
                        <a:latin typeface="Sassoon Infant Std" panose="020B0503020103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575757"/>
                  </a:ext>
                </a:extLst>
              </a:tr>
              <a:tr h="707718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</a:rPr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Sassoon Infant Std" panose="020B0503020103030203" pitchFamily="34" charset="0"/>
                        </a:rPr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68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40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D6CAD-4D16-4213-BAC1-211550431D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CD2126-B1EA-4877-BF9A-480BA84B9275}"/>
              </a:ext>
            </a:extLst>
          </p:cNvPr>
          <p:cNvSpPr txBox="1"/>
          <p:nvPr/>
        </p:nvSpPr>
        <p:spPr>
          <a:xfrm>
            <a:off x="351536" y="335524"/>
            <a:ext cx="11199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the mistake. Explain your answer.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9573FD7-7003-4FD7-A144-29F8B023D7D1}"/>
              </a:ext>
            </a:extLst>
          </p:cNvPr>
          <p:cNvSpPr txBox="1"/>
          <p:nvPr/>
        </p:nvSpPr>
        <p:spPr>
          <a:xfrm>
            <a:off x="5791305" y="2488783"/>
            <a:ext cx="919765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8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29108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13445</TotalTime>
  <Words>159</Words>
  <Application>Microsoft Office PowerPoint</Application>
  <PresentationFormat>Widescreen</PresentationFormat>
  <Paragraphs>78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100) - Week 7</dc:title>
  <dc:creator>PRIMARY STARS EDUCATION</dc:creator>
  <cp:lastModifiedBy>Laura Chesterfield</cp:lastModifiedBy>
  <cp:revision>813</cp:revision>
  <dcterms:created xsi:type="dcterms:W3CDTF">2018-08-10T10:44:35Z</dcterms:created>
  <dcterms:modified xsi:type="dcterms:W3CDTF">2021-01-27T10:05:50Z</dcterms:modified>
</cp:coreProperties>
</file>