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432" r:id="rId2"/>
    <p:sldId id="506" r:id="rId3"/>
    <p:sldId id="527" r:id="rId4"/>
    <p:sldId id="507" r:id="rId5"/>
    <p:sldId id="528" r:id="rId6"/>
    <p:sldId id="531" r:id="rId7"/>
    <p:sldId id="532" r:id="rId8"/>
    <p:sldId id="529" r:id="rId9"/>
    <p:sldId id="50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E8FF"/>
    <a:srgbClr val="DCB9FF"/>
    <a:srgbClr val="CC99FF"/>
    <a:srgbClr val="00FF00"/>
    <a:srgbClr val="FFAFFF"/>
    <a:srgbClr val="66FFFF"/>
    <a:srgbClr val="E7E6E6"/>
    <a:srgbClr val="FFCDCD"/>
    <a:srgbClr val="FF9900"/>
    <a:srgbClr val="EDF1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79" autoAdjust="0"/>
    <p:restoredTop sz="92893" autoAdjust="0"/>
  </p:normalViewPr>
  <p:slideViewPr>
    <p:cSldViewPr snapToGrid="0">
      <p:cViewPr varScale="1">
        <p:scale>
          <a:sx n="67" d="100"/>
          <a:sy n="67" d="100"/>
        </p:scale>
        <p:origin x="106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581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87314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9359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116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39085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83382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18449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7489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2815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Draw Pictograms (2, 5, 10)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929009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1766044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432621" y="450996"/>
            <a:ext cx="8491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pictogram using the key to help you.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4FFD175-1A7F-4FFC-9A5E-276D7BD6F358}"/>
              </a:ext>
            </a:extLst>
          </p:cNvPr>
          <p:cNvGraphicFramePr>
            <a:graphicFrameLocks noGrp="1"/>
          </p:cNvGraphicFramePr>
          <p:nvPr/>
        </p:nvGraphicFramePr>
        <p:xfrm>
          <a:off x="432621" y="1701444"/>
          <a:ext cx="4395122" cy="3012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7313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2827809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16620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Food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Tally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Pizza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Chips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Salad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DE594A1-EF7D-4E55-ACC2-579AFF5AC452}"/>
              </a:ext>
            </a:extLst>
          </p:cNvPr>
          <p:cNvGraphicFramePr>
            <a:graphicFrameLocks noGrp="1"/>
          </p:cNvGraphicFramePr>
          <p:nvPr/>
        </p:nvGraphicFramePr>
        <p:xfrm>
          <a:off x="5010749" y="1701444"/>
          <a:ext cx="6748630" cy="3012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3551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5295079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16620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Food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Pizza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Chips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Salad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9759BA0C-2144-46ED-8F61-1E8F01874BA7}"/>
              </a:ext>
            </a:extLst>
          </p:cNvPr>
          <p:cNvSpPr txBox="1"/>
          <p:nvPr/>
        </p:nvSpPr>
        <p:spPr>
          <a:xfrm>
            <a:off x="4441539" y="5166798"/>
            <a:ext cx="2518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       = 2</a:t>
            </a:r>
            <a:endParaRPr lang="en-GB" sz="32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4F4A14F9-46FE-4782-A148-C702A79DB7C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809" y="2366933"/>
            <a:ext cx="604973" cy="665738"/>
          </a:xfrm>
          <a:prstGeom prst="rect">
            <a:avLst/>
          </a:prstGeom>
        </p:spPr>
      </p:pic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3ABB80F0-962C-4CA0-8A16-817BFE187CB1}"/>
              </a:ext>
            </a:extLst>
          </p:cNvPr>
          <p:cNvSpPr/>
          <p:nvPr/>
        </p:nvSpPr>
        <p:spPr>
          <a:xfrm>
            <a:off x="6759104" y="3296005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Isosceles Triangle 37">
            <a:extLst>
              <a:ext uri="{FF2B5EF4-FFF2-40B4-BE49-F238E27FC236}">
                <a16:creationId xmlns:a16="http://schemas.microsoft.com/office/drawing/2014/main" id="{509E821C-7296-4FD1-BAF8-29D5D8992E4E}"/>
              </a:ext>
            </a:extLst>
          </p:cNvPr>
          <p:cNvSpPr/>
          <p:nvPr/>
        </p:nvSpPr>
        <p:spPr>
          <a:xfrm>
            <a:off x="7315426" y="3296005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Isosceles Triangle 43">
            <a:extLst>
              <a:ext uri="{FF2B5EF4-FFF2-40B4-BE49-F238E27FC236}">
                <a16:creationId xmlns:a16="http://schemas.microsoft.com/office/drawing/2014/main" id="{E7EC4096-FBF9-41F9-B4FC-3F5372574863}"/>
              </a:ext>
            </a:extLst>
          </p:cNvPr>
          <p:cNvSpPr/>
          <p:nvPr/>
        </p:nvSpPr>
        <p:spPr>
          <a:xfrm>
            <a:off x="7871748" y="3296005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Isosceles Triangle 44">
            <a:extLst>
              <a:ext uri="{FF2B5EF4-FFF2-40B4-BE49-F238E27FC236}">
                <a16:creationId xmlns:a16="http://schemas.microsoft.com/office/drawing/2014/main" id="{2FF4D1A2-FE87-4B3D-8739-65158EDFFFCA}"/>
              </a:ext>
            </a:extLst>
          </p:cNvPr>
          <p:cNvSpPr/>
          <p:nvPr/>
        </p:nvSpPr>
        <p:spPr>
          <a:xfrm>
            <a:off x="8428070" y="3296005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Isosceles Triangle 45">
            <a:extLst>
              <a:ext uri="{FF2B5EF4-FFF2-40B4-BE49-F238E27FC236}">
                <a16:creationId xmlns:a16="http://schemas.microsoft.com/office/drawing/2014/main" id="{46168575-FAD5-4642-893D-A75578462630}"/>
              </a:ext>
            </a:extLst>
          </p:cNvPr>
          <p:cNvSpPr/>
          <p:nvPr/>
        </p:nvSpPr>
        <p:spPr>
          <a:xfrm>
            <a:off x="8984392" y="3296005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" name="Isosceles Triangle 46">
            <a:extLst>
              <a:ext uri="{FF2B5EF4-FFF2-40B4-BE49-F238E27FC236}">
                <a16:creationId xmlns:a16="http://schemas.microsoft.com/office/drawing/2014/main" id="{75799F6C-F94C-4064-8520-9304AF73C9DD}"/>
              </a:ext>
            </a:extLst>
          </p:cNvPr>
          <p:cNvSpPr/>
          <p:nvPr/>
        </p:nvSpPr>
        <p:spPr>
          <a:xfrm>
            <a:off x="9540714" y="3299630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Isosceles Triangle 47">
            <a:extLst>
              <a:ext uri="{FF2B5EF4-FFF2-40B4-BE49-F238E27FC236}">
                <a16:creationId xmlns:a16="http://schemas.microsoft.com/office/drawing/2014/main" id="{F8013EA3-ACD2-4B90-8100-F576BB20BD82}"/>
              </a:ext>
            </a:extLst>
          </p:cNvPr>
          <p:cNvSpPr/>
          <p:nvPr/>
        </p:nvSpPr>
        <p:spPr>
          <a:xfrm>
            <a:off x="10097036" y="3296005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" name="Isosceles Triangle 48">
            <a:extLst>
              <a:ext uri="{FF2B5EF4-FFF2-40B4-BE49-F238E27FC236}">
                <a16:creationId xmlns:a16="http://schemas.microsoft.com/office/drawing/2014/main" id="{D66700A9-040B-446D-B968-B5ACE39F2CE2}"/>
              </a:ext>
            </a:extLst>
          </p:cNvPr>
          <p:cNvSpPr/>
          <p:nvPr/>
        </p:nvSpPr>
        <p:spPr>
          <a:xfrm>
            <a:off x="10653358" y="3300680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4" name="Isosceles Triangle 73">
            <a:extLst>
              <a:ext uri="{FF2B5EF4-FFF2-40B4-BE49-F238E27FC236}">
                <a16:creationId xmlns:a16="http://schemas.microsoft.com/office/drawing/2014/main" id="{CBB6B060-F453-41E2-85A5-640288E976F4}"/>
              </a:ext>
            </a:extLst>
          </p:cNvPr>
          <p:cNvSpPr/>
          <p:nvPr/>
        </p:nvSpPr>
        <p:spPr>
          <a:xfrm>
            <a:off x="5627999" y="5225185"/>
            <a:ext cx="468000" cy="468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36E835D8-8519-47B7-B52E-37FC4805657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075" y="2366933"/>
            <a:ext cx="439860" cy="66573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3288B67-31DB-4CEE-AAD7-876C7BAF8FB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809" y="3185486"/>
            <a:ext cx="604973" cy="66306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225BDA81-A8B7-4DCB-8936-FAF56B869883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809" y="4001369"/>
            <a:ext cx="604973" cy="658767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7215F24B-F7EE-4393-9CB6-C0310FE94766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775" y="3185487"/>
            <a:ext cx="604973" cy="663065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79F68E30-A30B-412E-827C-E10F4ABC2E3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884" y="3177576"/>
            <a:ext cx="604973" cy="663065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515E2FBC-E2BC-4CEE-A14F-EAD868565BB7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520" y="3177576"/>
            <a:ext cx="213225" cy="658767"/>
          </a:xfrm>
          <a:prstGeom prst="rect">
            <a:avLst/>
          </a:prstGeom>
        </p:spPr>
      </p:pic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4E4C90B7-2799-489B-B134-C304E3145F01}"/>
              </a:ext>
            </a:extLst>
          </p:cNvPr>
          <p:cNvSpPr/>
          <p:nvPr/>
        </p:nvSpPr>
        <p:spPr>
          <a:xfrm>
            <a:off x="6759104" y="2462628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B48A6486-1A04-4620-BDB6-46494672572D}"/>
              </a:ext>
            </a:extLst>
          </p:cNvPr>
          <p:cNvSpPr/>
          <p:nvPr/>
        </p:nvSpPr>
        <p:spPr>
          <a:xfrm>
            <a:off x="7315426" y="2462628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8DA6E0EC-C446-4D5C-8D65-5B532E969791}"/>
              </a:ext>
            </a:extLst>
          </p:cNvPr>
          <p:cNvSpPr/>
          <p:nvPr/>
        </p:nvSpPr>
        <p:spPr>
          <a:xfrm>
            <a:off x="7871748" y="2462628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" name="Isosceles Triangle 40">
            <a:extLst>
              <a:ext uri="{FF2B5EF4-FFF2-40B4-BE49-F238E27FC236}">
                <a16:creationId xmlns:a16="http://schemas.microsoft.com/office/drawing/2014/main" id="{C2D252CC-4972-4BF9-9DFF-D9AD6E53BFD4}"/>
              </a:ext>
            </a:extLst>
          </p:cNvPr>
          <p:cNvSpPr/>
          <p:nvPr/>
        </p:nvSpPr>
        <p:spPr>
          <a:xfrm>
            <a:off x="8428070" y="2462628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5" name="Isosceles Triangle 54">
            <a:extLst>
              <a:ext uri="{FF2B5EF4-FFF2-40B4-BE49-F238E27FC236}">
                <a16:creationId xmlns:a16="http://schemas.microsoft.com/office/drawing/2014/main" id="{FCBC385D-ED30-4C0D-9A5B-54F73DF127C1}"/>
              </a:ext>
            </a:extLst>
          </p:cNvPr>
          <p:cNvSpPr/>
          <p:nvPr/>
        </p:nvSpPr>
        <p:spPr>
          <a:xfrm>
            <a:off x="6759104" y="4108242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6" name="Isosceles Triangle 55">
            <a:extLst>
              <a:ext uri="{FF2B5EF4-FFF2-40B4-BE49-F238E27FC236}">
                <a16:creationId xmlns:a16="http://schemas.microsoft.com/office/drawing/2014/main" id="{7ECB62AF-77D2-403C-9E44-5CC2FECDB613}"/>
              </a:ext>
            </a:extLst>
          </p:cNvPr>
          <p:cNvSpPr/>
          <p:nvPr/>
        </p:nvSpPr>
        <p:spPr>
          <a:xfrm>
            <a:off x="7315426" y="4108242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Isosceles Triangle 59">
            <a:extLst>
              <a:ext uri="{FF2B5EF4-FFF2-40B4-BE49-F238E27FC236}">
                <a16:creationId xmlns:a16="http://schemas.microsoft.com/office/drawing/2014/main" id="{CFAE02B7-50DD-429A-9A44-A0DB1D2F85A9}"/>
              </a:ext>
            </a:extLst>
          </p:cNvPr>
          <p:cNvSpPr/>
          <p:nvPr/>
        </p:nvSpPr>
        <p:spPr>
          <a:xfrm>
            <a:off x="7871748" y="4108242"/>
            <a:ext cx="360000" cy="360000"/>
          </a:xfrm>
          <a:prstGeom prst="triangle">
            <a:avLst/>
          </a:prstGeom>
          <a:solidFill>
            <a:srgbClr val="FF696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BDFB3CE-B82C-4A50-A89E-61DAB40ADAE0}"/>
              </a:ext>
            </a:extLst>
          </p:cNvPr>
          <p:cNvSpPr/>
          <p:nvPr/>
        </p:nvSpPr>
        <p:spPr>
          <a:xfrm>
            <a:off x="8068070" y="4062923"/>
            <a:ext cx="360000" cy="461149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488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8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33" grpId="0" animBg="1"/>
      <p:bldP spid="34" grpId="0" animBg="1"/>
      <p:bldP spid="40" grpId="0" animBg="1"/>
      <p:bldP spid="41" grpId="0" animBg="1"/>
      <p:bldP spid="55" grpId="0" animBg="1"/>
      <p:bldP spid="56" grpId="0" animBg="1"/>
      <p:bldP spid="60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4FFD175-1A7F-4FFC-9A5E-276D7BD6F358}"/>
              </a:ext>
            </a:extLst>
          </p:cNvPr>
          <p:cNvGraphicFramePr>
            <a:graphicFrameLocks noGrp="1"/>
          </p:cNvGraphicFramePr>
          <p:nvPr/>
        </p:nvGraphicFramePr>
        <p:xfrm>
          <a:off x="587020" y="1454755"/>
          <a:ext cx="4137197" cy="3843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0932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2476265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16620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Animal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Tally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Dog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Cat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Budgie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Fish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422787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DE594A1-EF7D-4E55-ACC2-579AFF5AC452}"/>
              </a:ext>
            </a:extLst>
          </p:cNvPr>
          <p:cNvGraphicFramePr>
            <a:graphicFrameLocks noGrp="1"/>
          </p:cNvGraphicFramePr>
          <p:nvPr/>
        </p:nvGraphicFramePr>
        <p:xfrm>
          <a:off x="4931728" y="1461172"/>
          <a:ext cx="6748630" cy="3843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7249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4901381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16620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Animal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Dog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Cat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Budgie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Fish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229635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9759BA0C-2144-46ED-8F61-1E8F01874BA7}"/>
              </a:ext>
            </a:extLst>
          </p:cNvPr>
          <p:cNvSpPr txBox="1"/>
          <p:nvPr/>
        </p:nvSpPr>
        <p:spPr>
          <a:xfrm>
            <a:off x="4521925" y="5657855"/>
            <a:ext cx="2518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       = 2</a:t>
            </a:r>
            <a:endParaRPr lang="en-GB" sz="32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C5E3A983-E799-481A-BE0E-0F743C8497E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235" y="2944685"/>
            <a:ext cx="604973" cy="537873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127CB9AD-A39F-4FEF-BE45-97CD19CD131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006" y="2105503"/>
            <a:ext cx="604973" cy="537873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67D458FC-D0A4-4C1A-BB35-A8F190E00D9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9653" y="2944685"/>
            <a:ext cx="604973" cy="537873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575176BD-55FA-4CED-80D8-BD83295EE01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006" y="3803745"/>
            <a:ext cx="604973" cy="537873"/>
          </a:xfrm>
          <a:prstGeom prst="rect">
            <a:avLst/>
          </a:prstGeom>
        </p:spPr>
      </p:pic>
      <p:sp>
        <p:nvSpPr>
          <p:cNvPr id="42" name="Diamond 41">
            <a:extLst>
              <a:ext uri="{FF2B5EF4-FFF2-40B4-BE49-F238E27FC236}">
                <a16:creationId xmlns:a16="http://schemas.microsoft.com/office/drawing/2014/main" id="{437E3EFA-56FE-4930-91A6-46030F5FAE68}"/>
              </a:ext>
            </a:extLst>
          </p:cNvPr>
          <p:cNvSpPr/>
          <p:nvPr/>
        </p:nvSpPr>
        <p:spPr>
          <a:xfrm>
            <a:off x="6961540" y="3076010"/>
            <a:ext cx="360000" cy="360000"/>
          </a:xfrm>
          <a:prstGeom prst="diamond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Diamond 42">
            <a:extLst>
              <a:ext uri="{FF2B5EF4-FFF2-40B4-BE49-F238E27FC236}">
                <a16:creationId xmlns:a16="http://schemas.microsoft.com/office/drawing/2014/main" id="{4B9664E2-22B0-47DA-833D-DEB5FF4EE525}"/>
              </a:ext>
            </a:extLst>
          </p:cNvPr>
          <p:cNvSpPr/>
          <p:nvPr/>
        </p:nvSpPr>
        <p:spPr>
          <a:xfrm>
            <a:off x="7391062" y="3076010"/>
            <a:ext cx="360000" cy="360000"/>
          </a:xfrm>
          <a:prstGeom prst="diamond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Diamond 43">
            <a:extLst>
              <a:ext uri="{FF2B5EF4-FFF2-40B4-BE49-F238E27FC236}">
                <a16:creationId xmlns:a16="http://schemas.microsoft.com/office/drawing/2014/main" id="{B3ECE17C-52B0-4EFF-883F-6F37EBF4C08E}"/>
              </a:ext>
            </a:extLst>
          </p:cNvPr>
          <p:cNvSpPr/>
          <p:nvPr/>
        </p:nvSpPr>
        <p:spPr>
          <a:xfrm>
            <a:off x="7820584" y="3076010"/>
            <a:ext cx="360000" cy="360000"/>
          </a:xfrm>
          <a:prstGeom prst="diamond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Diamond 44">
            <a:extLst>
              <a:ext uri="{FF2B5EF4-FFF2-40B4-BE49-F238E27FC236}">
                <a16:creationId xmlns:a16="http://schemas.microsoft.com/office/drawing/2014/main" id="{6A34254E-C472-48D7-A29B-E6A2B9906E42}"/>
              </a:ext>
            </a:extLst>
          </p:cNvPr>
          <p:cNvSpPr/>
          <p:nvPr/>
        </p:nvSpPr>
        <p:spPr>
          <a:xfrm>
            <a:off x="8250106" y="3076010"/>
            <a:ext cx="360000" cy="360000"/>
          </a:xfrm>
          <a:prstGeom prst="diamond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3" name="Diamond 52">
            <a:extLst>
              <a:ext uri="{FF2B5EF4-FFF2-40B4-BE49-F238E27FC236}">
                <a16:creationId xmlns:a16="http://schemas.microsoft.com/office/drawing/2014/main" id="{09B1DE7B-B662-4E53-87E3-6A0A84395ADB}"/>
              </a:ext>
            </a:extLst>
          </p:cNvPr>
          <p:cNvSpPr/>
          <p:nvPr/>
        </p:nvSpPr>
        <p:spPr>
          <a:xfrm>
            <a:off x="8679628" y="3076010"/>
            <a:ext cx="360000" cy="360000"/>
          </a:xfrm>
          <a:prstGeom prst="diamond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4" name="Diamond 53">
            <a:extLst>
              <a:ext uri="{FF2B5EF4-FFF2-40B4-BE49-F238E27FC236}">
                <a16:creationId xmlns:a16="http://schemas.microsoft.com/office/drawing/2014/main" id="{EE55678C-6018-4329-B4FE-1257D46C1B93}"/>
              </a:ext>
            </a:extLst>
          </p:cNvPr>
          <p:cNvSpPr/>
          <p:nvPr/>
        </p:nvSpPr>
        <p:spPr>
          <a:xfrm>
            <a:off x="9107518" y="3076010"/>
            <a:ext cx="360000" cy="360000"/>
          </a:xfrm>
          <a:prstGeom prst="diamond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7" name="Diamond 56">
            <a:extLst>
              <a:ext uri="{FF2B5EF4-FFF2-40B4-BE49-F238E27FC236}">
                <a16:creationId xmlns:a16="http://schemas.microsoft.com/office/drawing/2014/main" id="{AB7DF374-024B-4B24-BFB8-991134BD95B3}"/>
              </a:ext>
            </a:extLst>
          </p:cNvPr>
          <p:cNvSpPr/>
          <p:nvPr/>
        </p:nvSpPr>
        <p:spPr>
          <a:xfrm>
            <a:off x="6961540" y="2214387"/>
            <a:ext cx="360000" cy="360000"/>
          </a:xfrm>
          <a:prstGeom prst="diamond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8" name="Diamond 57">
            <a:extLst>
              <a:ext uri="{FF2B5EF4-FFF2-40B4-BE49-F238E27FC236}">
                <a16:creationId xmlns:a16="http://schemas.microsoft.com/office/drawing/2014/main" id="{5815B5FD-191C-4279-90E0-EA15D916728E}"/>
              </a:ext>
            </a:extLst>
          </p:cNvPr>
          <p:cNvSpPr/>
          <p:nvPr/>
        </p:nvSpPr>
        <p:spPr>
          <a:xfrm>
            <a:off x="7391062" y="2214387"/>
            <a:ext cx="360000" cy="360000"/>
          </a:xfrm>
          <a:prstGeom prst="diamond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5" name="Diamond 64">
            <a:extLst>
              <a:ext uri="{FF2B5EF4-FFF2-40B4-BE49-F238E27FC236}">
                <a16:creationId xmlns:a16="http://schemas.microsoft.com/office/drawing/2014/main" id="{5D7453D7-0672-4AA1-B1BE-C8FDE97BEC67}"/>
              </a:ext>
            </a:extLst>
          </p:cNvPr>
          <p:cNvSpPr/>
          <p:nvPr/>
        </p:nvSpPr>
        <p:spPr>
          <a:xfrm>
            <a:off x="7820584" y="2214387"/>
            <a:ext cx="360000" cy="360000"/>
          </a:xfrm>
          <a:prstGeom prst="diamond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6" name="Diamond 65">
            <a:extLst>
              <a:ext uri="{FF2B5EF4-FFF2-40B4-BE49-F238E27FC236}">
                <a16:creationId xmlns:a16="http://schemas.microsoft.com/office/drawing/2014/main" id="{20129D5D-2B01-45C2-A4D1-56FD87964BD2}"/>
              </a:ext>
            </a:extLst>
          </p:cNvPr>
          <p:cNvSpPr/>
          <p:nvPr/>
        </p:nvSpPr>
        <p:spPr>
          <a:xfrm>
            <a:off x="8250106" y="2214387"/>
            <a:ext cx="360000" cy="360000"/>
          </a:xfrm>
          <a:prstGeom prst="diamond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7" name="Diamond 66">
            <a:extLst>
              <a:ext uri="{FF2B5EF4-FFF2-40B4-BE49-F238E27FC236}">
                <a16:creationId xmlns:a16="http://schemas.microsoft.com/office/drawing/2014/main" id="{CE98F503-4E63-4439-9823-1043304AC4A9}"/>
              </a:ext>
            </a:extLst>
          </p:cNvPr>
          <p:cNvSpPr/>
          <p:nvPr/>
        </p:nvSpPr>
        <p:spPr>
          <a:xfrm>
            <a:off x="8679628" y="2214387"/>
            <a:ext cx="360000" cy="360000"/>
          </a:xfrm>
          <a:prstGeom prst="diamond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8" name="Diamond 67">
            <a:extLst>
              <a:ext uri="{FF2B5EF4-FFF2-40B4-BE49-F238E27FC236}">
                <a16:creationId xmlns:a16="http://schemas.microsoft.com/office/drawing/2014/main" id="{3D875C48-55C5-4884-8B8C-44045D5E4BAC}"/>
              </a:ext>
            </a:extLst>
          </p:cNvPr>
          <p:cNvSpPr/>
          <p:nvPr/>
        </p:nvSpPr>
        <p:spPr>
          <a:xfrm>
            <a:off x="9107518" y="2218012"/>
            <a:ext cx="360000" cy="360000"/>
          </a:xfrm>
          <a:prstGeom prst="diamond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9" name="Diamond 68">
            <a:extLst>
              <a:ext uri="{FF2B5EF4-FFF2-40B4-BE49-F238E27FC236}">
                <a16:creationId xmlns:a16="http://schemas.microsoft.com/office/drawing/2014/main" id="{26AA9302-3A38-4F0B-9066-7A9BB1028B67}"/>
              </a:ext>
            </a:extLst>
          </p:cNvPr>
          <p:cNvSpPr/>
          <p:nvPr/>
        </p:nvSpPr>
        <p:spPr>
          <a:xfrm>
            <a:off x="9535408" y="2214387"/>
            <a:ext cx="360000" cy="360000"/>
          </a:xfrm>
          <a:prstGeom prst="diamond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2" name="Diamond 71">
            <a:extLst>
              <a:ext uri="{FF2B5EF4-FFF2-40B4-BE49-F238E27FC236}">
                <a16:creationId xmlns:a16="http://schemas.microsoft.com/office/drawing/2014/main" id="{2725CB90-7729-41B2-9E43-1C5C67E01DD5}"/>
              </a:ext>
            </a:extLst>
          </p:cNvPr>
          <p:cNvSpPr/>
          <p:nvPr/>
        </p:nvSpPr>
        <p:spPr>
          <a:xfrm>
            <a:off x="6961540" y="3884811"/>
            <a:ext cx="360000" cy="360000"/>
          </a:xfrm>
          <a:prstGeom prst="diamond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3" name="Diamond 72">
            <a:extLst>
              <a:ext uri="{FF2B5EF4-FFF2-40B4-BE49-F238E27FC236}">
                <a16:creationId xmlns:a16="http://schemas.microsoft.com/office/drawing/2014/main" id="{08E64B95-5150-4D37-8D10-080E7CF6E550}"/>
              </a:ext>
            </a:extLst>
          </p:cNvPr>
          <p:cNvSpPr/>
          <p:nvPr/>
        </p:nvSpPr>
        <p:spPr>
          <a:xfrm>
            <a:off x="7391062" y="3884811"/>
            <a:ext cx="360000" cy="360000"/>
          </a:xfrm>
          <a:prstGeom prst="diamond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4" name="Diamond 73">
            <a:extLst>
              <a:ext uri="{FF2B5EF4-FFF2-40B4-BE49-F238E27FC236}">
                <a16:creationId xmlns:a16="http://schemas.microsoft.com/office/drawing/2014/main" id="{02E4929A-9F66-4F33-8E46-D309B926C6E8}"/>
              </a:ext>
            </a:extLst>
          </p:cNvPr>
          <p:cNvSpPr/>
          <p:nvPr/>
        </p:nvSpPr>
        <p:spPr>
          <a:xfrm>
            <a:off x="7820584" y="3884811"/>
            <a:ext cx="360000" cy="360000"/>
          </a:xfrm>
          <a:prstGeom prst="diamond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5" name="Diamond 74">
            <a:extLst>
              <a:ext uri="{FF2B5EF4-FFF2-40B4-BE49-F238E27FC236}">
                <a16:creationId xmlns:a16="http://schemas.microsoft.com/office/drawing/2014/main" id="{23CA0B99-32C2-4695-815B-AB55E2A06CE1}"/>
              </a:ext>
            </a:extLst>
          </p:cNvPr>
          <p:cNvSpPr/>
          <p:nvPr/>
        </p:nvSpPr>
        <p:spPr>
          <a:xfrm>
            <a:off x="8250106" y="3884811"/>
            <a:ext cx="360000" cy="360000"/>
          </a:xfrm>
          <a:prstGeom prst="diamond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7" name="Diamond 76">
            <a:extLst>
              <a:ext uri="{FF2B5EF4-FFF2-40B4-BE49-F238E27FC236}">
                <a16:creationId xmlns:a16="http://schemas.microsoft.com/office/drawing/2014/main" id="{12EDDBA0-84C2-4767-96BC-063CD8014CD2}"/>
              </a:ext>
            </a:extLst>
          </p:cNvPr>
          <p:cNvSpPr/>
          <p:nvPr/>
        </p:nvSpPr>
        <p:spPr>
          <a:xfrm>
            <a:off x="6961540" y="4704185"/>
            <a:ext cx="360000" cy="360000"/>
          </a:xfrm>
          <a:prstGeom prst="diamond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8" name="Diamond 77">
            <a:extLst>
              <a:ext uri="{FF2B5EF4-FFF2-40B4-BE49-F238E27FC236}">
                <a16:creationId xmlns:a16="http://schemas.microsoft.com/office/drawing/2014/main" id="{4E1BE356-BA8D-475F-9D26-CDD7D7926155}"/>
              </a:ext>
            </a:extLst>
          </p:cNvPr>
          <p:cNvSpPr/>
          <p:nvPr/>
        </p:nvSpPr>
        <p:spPr>
          <a:xfrm>
            <a:off x="7391062" y="4704185"/>
            <a:ext cx="360000" cy="360000"/>
          </a:xfrm>
          <a:prstGeom prst="diamond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2" name="Diamond 81">
            <a:extLst>
              <a:ext uri="{FF2B5EF4-FFF2-40B4-BE49-F238E27FC236}">
                <a16:creationId xmlns:a16="http://schemas.microsoft.com/office/drawing/2014/main" id="{D57A7F3B-F3B7-4C9E-891B-F6F3ADCD6A3F}"/>
              </a:ext>
            </a:extLst>
          </p:cNvPr>
          <p:cNvSpPr/>
          <p:nvPr/>
        </p:nvSpPr>
        <p:spPr>
          <a:xfrm>
            <a:off x="5708385" y="5716242"/>
            <a:ext cx="468000" cy="468000"/>
          </a:xfrm>
          <a:prstGeom prst="diamond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EC58531C-753B-45A5-A104-8291101ED0D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942" y="3801072"/>
            <a:ext cx="439860" cy="54004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73F8D4A-EDD5-4FD0-8A2D-9CBC1FFA79C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9" y="2100626"/>
            <a:ext cx="604973" cy="537873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1DED1FA-6A21-4C0A-88A8-FA60235B21F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32" y="2105504"/>
            <a:ext cx="604973" cy="534386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BB596AD2-A3F2-4804-86CD-CACDA3A84EEE}"/>
              </a:ext>
            </a:extLst>
          </p:cNvPr>
          <p:cNvSpPr/>
          <p:nvPr/>
        </p:nvSpPr>
        <p:spPr>
          <a:xfrm>
            <a:off x="9303859" y="3021409"/>
            <a:ext cx="360000" cy="461149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BFD9D9F-69C5-450A-B20E-6AF514015B55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057" y="2939809"/>
            <a:ext cx="213225" cy="53438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A83BEBC0-C594-4B41-901A-215B7B90D1B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712" y="4604681"/>
            <a:ext cx="604973" cy="534386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01C7F287-8C49-42CF-977C-29F31F03A299}"/>
              </a:ext>
            </a:extLst>
          </p:cNvPr>
          <p:cNvSpPr txBox="1"/>
          <p:nvPr/>
        </p:nvSpPr>
        <p:spPr>
          <a:xfrm>
            <a:off x="432621" y="450996"/>
            <a:ext cx="8747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pictogram using the key to help you.</a:t>
            </a:r>
          </a:p>
        </p:txBody>
      </p:sp>
    </p:spTree>
    <p:extLst>
      <p:ext uri="{BB962C8B-B14F-4D97-AF65-F5344CB8AC3E}">
        <p14:creationId xmlns:p14="http://schemas.microsoft.com/office/powerpoint/2010/main" val="51990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53" grpId="0" animBg="1"/>
      <p:bldP spid="54" grpId="0" animBg="1"/>
      <p:bldP spid="57" grpId="0" animBg="1"/>
      <p:bldP spid="58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2" grpId="0" animBg="1"/>
      <p:bldP spid="73" grpId="0" animBg="1"/>
      <p:bldP spid="74" grpId="0" animBg="1"/>
      <p:bldP spid="75" grpId="0" animBg="1"/>
      <p:bldP spid="77" grpId="0" animBg="1"/>
      <p:bldP spid="78" grpId="0" animBg="1"/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7D275FF7-ED9A-40E7-8C95-E8277082C1C2}"/>
              </a:ext>
            </a:extLst>
          </p:cNvPr>
          <p:cNvGraphicFramePr>
            <a:graphicFrameLocks noGrp="1"/>
          </p:cNvGraphicFramePr>
          <p:nvPr/>
        </p:nvGraphicFramePr>
        <p:xfrm>
          <a:off x="544381" y="1414206"/>
          <a:ext cx="5544000" cy="3843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000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3456000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16620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Hair colour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Tally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Black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Brown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Ginger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Blonde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422787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0220B4B1-C3A1-4219-96D4-A602BA3D677B}"/>
              </a:ext>
            </a:extLst>
          </p:cNvPr>
          <p:cNvGraphicFramePr>
            <a:graphicFrameLocks noGrp="1"/>
          </p:cNvGraphicFramePr>
          <p:nvPr/>
        </p:nvGraphicFramePr>
        <p:xfrm>
          <a:off x="6312422" y="1414205"/>
          <a:ext cx="5300458" cy="3818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1018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3139440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66390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Hair colour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1301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Black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1301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Brown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1301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Ginger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81301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Blonde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229635"/>
                  </a:ext>
                </a:extLst>
              </a:tr>
            </a:tbl>
          </a:graphicData>
        </a:graphic>
      </p:graphicFrame>
      <p:sp>
        <p:nvSpPr>
          <p:cNvPr id="15" name="Oval 14">
            <a:extLst>
              <a:ext uri="{FF2B5EF4-FFF2-40B4-BE49-F238E27FC236}">
                <a16:creationId xmlns:a16="http://schemas.microsoft.com/office/drawing/2014/main" id="{672A9A66-DC30-4E3C-A411-6B1978C0A5AB}"/>
              </a:ext>
            </a:extLst>
          </p:cNvPr>
          <p:cNvSpPr/>
          <p:nvPr/>
        </p:nvSpPr>
        <p:spPr>
          <a:xfrm>
            <a:off x="8703829" y="2184625"/>
            <a:ext cx="360000" cy="360000"/>
          </a:xfrm>
          <a:prstGeom prst="ellipse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9E96092-5EA8-4DB0-8A2D-9DBDCE92C743}"/>
              </a:ext>
            </a:extLst>
          </p:cNvPr>
          <p:cNvSpPr/>
          <p:nvPr/>
        </p:nvSpPr>
        <p:spPr>
          <a:xfrm>
            <a:off x="9133351" y="2184625"/>
            <a:ext cx="360000" cy="360000"/>
          </a:xfrm>
          <a:prstGeom prst="ellipse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14D44F2-45F0-4136-8456-5857BD3FD3DA}"/>
              </a:ext>
            </a:extLst>
          </p:cNvPr>
          <p:cNvSpPr/>
          <p:nvPr/>
        </p:nvSpPr>
        <p:spPr>
          <a:xfrm>
            <a:off x="9562873" y="2184625"/>
            <a:ext cx="360000" cy="360000"/>
          </a:xfrm>
          <a:prstGeom prst="ellipse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D05B977-229A-419B-A2DD-180792402EA5}"/>
              </a:ext>
            </a:extLst>
          </p:cNvPr>
          <p:cNvSpPr/>
          <p:nvPr/>
        </p:nvSpPr>
        <p:spPr>
          <a:xfrm>
            <a:off x="9992395" y="2184625"/>
            <a:ext cx="360000" cy="360000"/>
          </a:xfrm>
          <a:prstGeom prst="ellipse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F6A1473-AF54-4300-A01F-943C42F3507E}"/>
              </a:ext>
            </a:extLst>
          </p:cNvPr>
          <p:cNvSpPr/>
          <p:nvPr/>
        </p:nvSpPr>
        <p:spPr>
          <a:xfrm>
            <a:off x="8703829" y="4621059"/>
            <a:ext cx="360000" cy="360000"/>
          </a:xfrm>
          <a:prstGeom prst="ellipse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34947167-2578-42E2-813E-86ABC712C706}"/>
              </a:ext>
            </a:extLst>
          </p:cNvPr>
          <p:cNvSpPr/>
          <p:nvPr/>
        </p:nvSpPr>
        <p:spPr>
          <a:xfrm>
            <a:off x="9133351" y="4621059"/>
            <a:ext cx="360000" cy="360000"/>
          </a:xfrm>
          <a:prstGeom prst="ellipse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4ACB0DCA-8E15-4415-8500-12136AED6194}"/>
              </a:ext>
            </a:extLst>
          </p:cNvPr>
          <p:cNvSpPr/>
          <p:nvPr/>
        </p:nvSpPr>
        <p:spPr>
          <a:xfrm>
            <a:off x="9562873" y="4621059"/>
            <a:ext cx="360000" cy="360000"/>
          </a:xfrm>
          <a:prstGeom prst="ellipse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0854D15-EB13-4142-AA49-B2DE32D3C541}"/>
              </a:ext>
            </a:extLst>
          </p:cNvPr>
          <p:cNvSpPr/>
          <p:nvPr/>
        </p:nvSpPr>
        <p:spPr>
          <a:xfrm>
            <a:off x="10421917" y="4621059"/>
            <a:ext cx="360000" cy="360000"/>
          </a:xfrm>
          <a:prstGeom prst="ellipse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3F90B38F-0F64-4E95-B391-80A5A72675AE}"/>
              </a:ext>
            </a:extLst>
          </p:cNvPr>
          <p:cNvSpPr/>
          <p:nvPr/>
        </p:nvSpPr>
        <p:spPr>
          <a:xfrm>
            <a:off x="9992395" y="4621059"/>
            <a:ext cx="360000" cy="360000"/>
          </a:xfrm>
          <a:prstGeom prst="ellipse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FA0F5D83-D816-4C0A-BB8E-7590366FCAA5}"/>
              </a:ext>
            </a:extLst>
          </p:cNvPr>
          <p:cNvSpPr/>
          <p:nvPr/>
        </p:nvSpPr>
        <p:spPr>
          <a:xfrm>
            <a:off x="8703829" y="3852122"/>
            <a:ext cx="360000" cy="360000"/>
          </a:xfrm>
          <a:prstGeom prst="ellipse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ED470CE-23BC-47D9-B26E-0E036620C494}"/>
              </a:ext>
            </a:extLst>
          </p:cNvPr>
          <p:cNvSpPr/>
          <p:nvPr/>
        </p:nvSpPr>
        <p:spPr>
          <a:xfrm>
            <a:off x="8703829" y="3000479"/>
            <a:ext cx="360000" cy="360000"/>
          </a:xfrm>
          <a:prstGeom prst="ellipse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5BE46FB-8B03-4CED-B4D6-CBEAE660D7EF}"/>
              </a:ext>
            </a:extLst>
          </p:cNvPr>
          <p:cNvSpPr/>
          <p:nvPr/>
        </p:nvSpPr>
        <p:spPr>
          <a:xfrm>
            <a:off x="9133351" y="3000479"/>
            <a:ext cx="360000" cy="360000"/>
          </a:xfrm>
          <a:prstGeom prst="ellipse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5F775D7-CB96-4803-A09F-BA2F8443E544}"/>
              </a:ext>
            </a:extLst>
          </p:cNvPr>
          <p:cNvSpPr/>
          <p:nvPr/>
        </p:nvSpPr>
        <p:spPr>
          <a:xfrm>
            <a:off x="9562873" y="3000479"/>
            <a:ext cx="360000" cy="360000"/>
          </a:xfrm>
          <a:prstGeom prst="ellipse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A4F4AB4-F557-450F-82BF-00CB650DFDED}"/>
              </a:ext>
            </a:extLst>
          </p:cNvPr>
          <p:cNvSpPr/>
          <p:nvPr/>
        </p:nvSpPr>
        <p:spPr>
          <a:xfrm>
            <a:off x="10421917" y="3000479"/>
            <a:ext cx="360000" cy="360000"/>
          </a:xfrm>
          <a:prstGeom prst="ellipse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57A5B4CC-F019-47EB-96FC-E998456E81B6}"/>
              </a:ext>
            </a:extLst>
          </p:cNvPr>
          <p:cNvSpPr/>
          <p:nvPr/>
        </p:nvSpPr>
        <p:spPr>
          <a:xfrm>
            <a:off x="9992395" y="3000479"/>
            <a:ext cx="360000" cy="360000"/>
          </a:xfrm>
          <a:prstGeom prst="ellipse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09BB64E4-C627-4169-938A-036980C16A34}"/>
              </a:ext>
            </a:extLst>
          </p:cNvPr>
          <p:cNvSpPr/>
          <p:nvPr/>
        </p:nvSpPr>
        <p:spPr>
          <a:xfrm>
            <a:off x="10851439" y="3000479"/>
            <a:ext cx="360000" cy="360000"/>
          </a:xfrm>
          <a:prstGeom prst="ellipse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CF6A8C50-1F80-4E68-BF69-582D3B67915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274" y="2928978"/>
            <a:ext cx="568260" cy="451202"/>
          </a:xfrm>
          <a:prstGeom prst="rect">
            <a:avLst/>
          </a:prstGeom>
        </p:spPr>
      </p:pic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5529A60-4007-477B-A958-A43CA3BD700B}"/>
              </a:ext>
            </a:extLst>
          </p:cNvPr>
          <p:cNvSpPr txBox="1"/>
          <p:nvPr/>
        </p:nvSpPr>
        <p:spPr>
          <a:xfrm>
            <a:off x="4405083" y="5563672"/>
            <a:ext cx="25074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     = 5</a:t>
            </a:r>
            <a:endParaRPr lang="en-GB" sz="32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F68EB43D-EFFF-448E-9550-4A1E8BD77450}"/>
              </a:ext>
            </a:extLst>
          </p:cNvPr>
          <p:cNvSpPr/>
          <p:nvPr/>
        </p:nvSpPr>
        <p:spPr>
          <a:xfrm>
            <a:off x="5539244" y="5622059"/>
            <a:ext cx="468000" cy="468000"/>
          </a:xfrm>
          <a:prstGeom prst="ellipse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0CB23C32-24FC-4FE1-8792-42631E4536A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708" y="2928978"/>
            <a:ext cx="568260" cy="45120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C8A1B94-67F2-42E2-9E23-F50F8270980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91" y="2928977"/>
            <a:ext cx="568260" cy="45120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1DEB15B4-5A02-4B46-ACCF-EF1406B98B4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725" y="2928977"/>
            <a:ext cx="568260" cy="451202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1B039B15-1C72-46B2-969A-72A2314EA63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159" y="2928977"/>
            <a:ext cx="568260" cy="451202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F06EA7F9-491B-49D2-8C93-C8807AC70E9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0593" y="2928977"/>
            <a:ext cx="568260" cy="451202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4A961269-0324-4B9C-80BB-9F25748135F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414" y="3770352"/>
            <a:ext cx="568260" cy="451202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C02353B4-C39D-48D6-836E-F43502745CB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414" y="4611452"/>
            <a:ext cx="568260" cy="451202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6281798F-5674-403F-9A8A-F0D6A187FAE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848" y="4611452"/>
            <a:ext cx="568260" cy="451202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3B12792A-C63C-4D7C-B82D-8E5C381139E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431" y="4611451"/>
            <a:ext cx="568260" cy="451202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668BC90D-E1EA-48C1-8025-C48592D495F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865" y="4611451"/>
            <a:ext cx="568260" cy="451202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6E9884CD-A7BB-4CFD-8549-7562D16349A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299" y="4611451"/>
            <a:ext cx="568260" cy="451202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B657F2D4-C2F3-45BD-9F68-0DCF1BF7F43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906" y="2092821"/>
            <a:ext cx="568260" cy="451202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553CA93A-7CF7-438A-9A39-0C255BFB3DB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340" y="2092821"/>
            <a:ext cx="568260" cy="451202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8ECD5F27-C4D3-43A9-A74C-662FB17354F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923" y="2092820"/>
            <a:ext cx="568260" cy="451202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8CE70E45-A9D0-4AC5-B4A6-C0BFB87A0BA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0357" y="2092820"/>
            <a:ext cx="568260" cy="451202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AD92080A-2F29-4E35-9E88-BFEE8906054D}"/>
              </a:ext>
            </a:extLst>
          </p:cNvPr>
          <p:cNvSpPr txBox="1"/>
          <p:nvPr/>
        </p:nvSpPr>
        <p:spPr>
          <a:xfrm>
            <a:off x="432621" y="450996"/>
            <a:ext cx="8747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pictogram using the key to help you.</a:t>
            </a:r>
          </a:p>
        </p:txBody>
      </p:sp>
    </p:spTree>
    <p:extLst>
      <p:ext uri="{BB962C8B-B14F-4D97-AF65-F5344CB8AC3E}">
        <p14:creationId xmlns:p14="http://schemas.microsoft.com/office/powerpoint/2010/main" val="3643256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9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6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4FFD175-1A7F-4FFC-9A5E-276D7BD6F358}"/>
              </a:ext>
            </a:extLst>
          </p:cNvPr>
          <p:cNvGraphicFramePr>
            <a:graphicFrameLocks noGrp="1"/>
          </p:cNvGraphicFramePr>
          <p:nvPr/>
        </p:nvGraphicFramePr>
        <p:xfrm>
          <a:off x="432621" y="1124507"/>
          <a:ext cx="6067313" cy="473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7313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4500000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79120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Fruit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Tally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6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Apple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6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Banana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6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Orange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8316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Grapes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0308694"/>
                  </a:ext>
                </a:extLst>
              </a:tr>
              <a:tr h="8316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Pear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8937717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DE594A1-EF7D-4E55-ACC2-579AFF5AC452}"/>
              </a:ext>
            </a:extLst>
          </p:cNvPr>
          <p:cNvGraphicFramePr>
            <a:graphicFrameLocks noGrp="1"/>
          </p:cNvGraphicFramePr>
          <p:nvPr/>
        </p:nvGraphicFramePr>
        <p:xfrm>
          <a:off x="6652727" y="1124506"/>
          <a:ext cx="5106651" cy="473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4150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3552501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250323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Fruit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6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Apple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6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Banana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6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Orange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8316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Grapes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7064884"/>
                  </a:ext>
                </a:extLst>
              </a:tr>
              <a:tr h="8316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Pear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0891117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9759BA0C-2144-46ED-8F61-1E8F01874BA7}"/>
              </a:ext>
            </a:extLst>
          </p:cNvPr>
          <p:cNvSpPr txBox="1"/>
          <p:nvPr/>
        </p:nvSpPr>
        <p:spPr>
          <a:xfrm>
            <a:off x="4441539" y="5965801"/>
            <a:ext cx="25074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     = 5</a:t>
            </a:r>
            <a:endParaRPr lang="en-GB" sz="32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5F7D572-AE77-4EB6-AE85-4E6ADDEA3044}"/>
              </a:ext>
            </a:extLst>
          </p:cNvPr>
          <p:cNvSpPr/>
          <p:nvPr/>
        </p:nvSpPr>
        <p:spPr>
          <a:xfrm>
            <a:off x="5575700" y="6024188"/>
            <a:ext cx="468000" cy="468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F106F87-19A8-4950-8E3B-756C06B19974}"/>
              </a:ext>
            </a:extLst>
          </p:cNvPr>
          <p:cNvSpPr/>
          <p:nvPr/>
        </p:nvSpPr>
        <p:spPr>
          <a:xfrm>
            <a:off x="8401372" y="4422837"/>
            <a:ext cx="360000" cy="360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84FD203-4F7B-40DC-898D-80DCAB6A1575}"/>
              </a:ext>
            </a:extLst>
          </p:cNvPr>
          <p:cNvSpPr/>
          <p:nvPr/>
        </p:nvSpPr>
        <p:spPr>
          <a:xfrm>
            <a:off x="8819451" y="4422837"/>
            <a:ext cx="360000" cy="360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6A22D37-B096-41F6-9FD3-2BE10671C66D}"/>
              </a:ext>
            </a:extLst>
          </p:cNvPr>
          <p:cNvSpPr/>
          <p:nvPr/>
        </p:nvSpPr>
        <p:spPr>
          <a:xfrm>
            <a:off x="9237530" y="4422837"/>
            <a:ext cx="360000" cy="360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17A06E1-528F-4B29-B913-FDC8639D7743}"/>
              </a:ext>
            </a:extLst>
          </p:cNvPr>
          <p:cNvSpPr/>
          <p:nvPr/>
        </p:nvSpPr>
        <p:spPr>
          <a:xfrm>
            <a:off x="10073688" y="4422837"/>
            <a:ext cx="360000" cy="360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455D36F-F3B5-4B17-B403-2E1D9ADFCF2F}"/>
              </a:ext>
            </a:extLst>
          </p:cNvPr>
          <p:cNvSpPr/>
          <p:nvPr/>
        </p:nvSpPr>
        <p:spPr>
          <a:xfrm>
            <a:off x="9655609" y="4422837"/>
            <a:ext cx="360000" cy="360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ECED5A1-27FF-466E-A63A-5CF83C4DDC4A}"/>
              </a:ext>
            </a:extLst>
          </p:cNvPr>
          <p:cNvSpPr/>
          <p:nvPr/>
        </p:nvSpPr>
        <p:spPr>
          <a:xfrm>
            <a:off x="10491767" y="4422837"/>
            <a:ext cx="360000" cy="360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C8D1612-662F-49EE-95D8-290A2E2CF7E9}"/>
              </a:ext>
            </a:extLst>
          </p:cNvPr>
          <p:cNvSpPr/>
          <p:nvPr/>
        </p:nvSpPr>
        <p:spPr>
          <a:xfrm>
            <a:off x="10909846" y="4422837"/>
            <a:ext cx="360000" cy="360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05003F1-2012-4042-B219-A5267F54936E}"/>
              </a:ext>
            </a:extLst>
          </p:cNvPr>
          <p:cNvSpPr/>
          <p:nvPr/>
        </p:nvSpPr>
        <p:spPr>
          <a:xfrm>
            <a:off x="8401372" y="3585167"/>
            <a:ext cx="360000" cy="360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220CE6EB-6C09-4093-B056-0266C296BCFA}"/>
              </a:ext>
            </a:extLst>
          </p:cNvPr>
          <p:cNvSpPr/>
          <p:nvPr/>
        </p:nvSpPr>
        <p:spPr>
          <a:xfrm>
            <a:off x="8819451" y="3585167"/>
            <a:ext cx="360000" cy="360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DE43448-1F45-48FC-974D-63F4FF8648F9}"/>
              </a:ext>
            </a:extLst>
          </p:cNvPr>
          <p:cNvSpPr/>
          <p:nvPr/>
        </p:nvSpPr>
        <p:spPr>
          <a:xfrm>
            <a:off x="9237530" y="3585167"/>
            <a:ext cx="360000" cy="360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A15626F0-8ADF-4746-868F-334D2071DC5E}"/>
              </a:ext>
            </a:extLst>
          </p:cNvPr>
          <p:cNvSpPr/>
          <p:nvPr/>
        </p:nvSpPr>
        <p:spPr>
          <a:xfrm>
            <a:off x="9655609" y="3585167"/>
            <a:ext cx="360000" cy="360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FA421915-BF05-480C-A13A-CC880F831AC8}"/>
              </a:ext>
            </a:extLst>
          </p:cNvPr>
          <p:cNvSpPr/>
          <p:nvPr/>
        </p:nvSpPr>
        <p:spPr>
          <a:xfrm>
            <a:off x="8397978" y="2777314"/>
            <a:ext cx="360000" cy="360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2E495F6-D10A-4E68-A738-C192D8F87E64}"/>
              </a:ext>
            </a:extLst>
          </p:cNvPr>
          <p:cNvSpPr/>
          <p:nvPr/>
        </p:nvSpPr>
        <p:spPr>
          <a:xfrm>
            <a:off x="8822610" y="2777314"/>
            <a:ext cx="360000" cy="360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FD501655-72F1-4636-B790-F3AEDB645970}"/>
              </a:ext>
            </a:extLst>
          </p:cNvPr>
          <p:cNvSpPr/>
          <p:nvPr/>
        </p:nvSpPr>
        <p:spPr>
          <a:xfrm>
            <a:off x="8401372" y="1907239"/>
            <a:ext cx="360000" cy="360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0CA18BBA-09A0-4678-951A-51FADF33B563}"/>
              </a:ext>
            </a:extLst>
          </p:cNvPr>
          <p:cNvSpPr/>
          <p:nvPr/>
        </p:nvSpPr>
        <p:spPr>
          <a:xfrm>
            <a:off x="8825325" y="1907239"/>
            <a:ext cx="360000" cy="360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542CC8EC-B7AD-452A-A010-A9C451B095B8}"/>
              </a:ext>
            </a:extLst>
          </p:cNvPr>
          <p:cNvSpPr/>
          <p:nvPr/>
        </p:nvSpPr>
        <p:spPr>
          <a:xfrm>
            <a:off x="9249278" y="1907239"/>
            <a:ext cx="360000" cy="360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DDBB2309-B966-4E54-BA00-6106168E2FE7}"/>
              </a:ext>
            </a:extLst>
          </p:cNvPr>
          <p:cNvSpPr/>
          <p:nvPr/>
        </p:nvSpPr>
        <p:spPr>
          <a:xfrm>
            <a:off x="10097184" y="1907239"/>
            <a:ext cx="360000" cy="360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36DB36AC-1B2E-4E4F-BAE6-BFC174D033BB}"/>
              </a:ext>
            </a:extLst>
          </p:cNvPr>
          <p:cNvSpPr/>
          <p:nvPr/>
        </p:nvSpPr>
        <p:spPr>
          <a:xfrm>
            <a:off x="9673231" y="1907239"/>
            <a:ext cx="360000" cy="360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E395DB25-B486-43E4-8B20-BFEFF645CF99}"/>
              </a:ext>
            </a:extLst>
          </p:cNvPr>
          <p:cNvSpPr/>
          <p:nvPr/>
        </p:nvSpPr>
        <p:spPr>
          <a:xfrm>
            <a:off x="10521137" y="1907239"/>
            <a:ext cx="360000" cy="360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ECAF6442-27D7-41EA-9073-39E4770FF309}"/>
              </a:ext>
            </a:extLst>
          </p:cNvPr>
          <p:cNvSpPr/>
          <p:nvPr/>
        </p:nvSpPr>
        <p:spPr>
          <a:xfrm>
            <a:off x="10945090" y="1907239"/>
            <a:ext cx="360000" cy="360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B2235B3E-330F-49FA-B067-F459B3084838}"/>
              </a:ext>
            </a:extLst>
          </p:cNvPr>
          <p:cNvSpPr/>
          <p:nvPr/>
        </p:nvSpPr>
        <p:spPr>
          <a:xfrm>
            <a:off x="8397978" y="5254652"/>
            <a:ext cx="360000" cy="360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A5280A7B-95EB-4295-B319-05DB8042C01C}"/>
              </a:ext>
            </a:extLst>
          </p:cNvPr>
          <p:cNvSpPr/>
          <p:nvPr/>
        </p:nvSpPr>
        <p:spPr>
          <a:xfrm>
            <a:off x="8816429" y="5254652"/>
            <a:ext cx="360000" cy="360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BB6443B4-DCC2-4923-B9C3-30C005BCD97B}"/>
              </a:ext>
            </a:extLst>
          </p:cNvPr>
          <p:cNvSpPr/>
          <p:nvPr/>
        </p:nvSpPr>
        <p:spPr>
          <a:xfrm>
            <a:off x="9234880" y="5254652"/>
            <a:ext cx="360000" cy="360000"/>
          </a:xfrm>
          <a:prstGeom prst="ellipse">
            <a:avLst/>
          </a:prstGeom>
          <a:solidFill>
            <a:srgbClr val="FFDE5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15EA9FBF-3ADD-4785-BE28-88573942327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615" y="4394724"/>
            <a:ext cx="548333" cy="485227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E13E5AB4-9551-4491-9ECB-05D5C5BF532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710" y="4394724"/>
            <a:ext cx="548333" cy="485227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08FB4870-3EBF-44EB-B67B-5387FDA0C2B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9401" y="1907240"/>
            <a:ext cx="548333" cy="485227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65631DE-C4B1-40CF-862F-7DCBA946A25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496" y="1909408"/>
            <a:ext cx="548333" cy="485227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4E9F5CF5-9BE4-4E8A-B7AB-42C441A9E35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737" y="2750683"/>
            <a:ext cx="548333" cy="485227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B953C1CC-1D80-44F8-A665-396A3B63972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737" y="3557107"/>
            <a:ext cx="548333" cy="485227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6B2E7A6C-55A8-4FB9-994D-96DAF92F79D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7683" y="1907240"/>
            <a:ext cx="548333" cy="485227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CDC0532A-F6CF-4689-A32A-80E792D1F20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778" y="1909408"/>
            <a:ext cx="548333" cy="485227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7068D0D6-58E5-45AC-B88B-8AA60C3B8C0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751" y="1907240"/>
            <a:ext cx="548333" cy="485227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7390781C-F307-4EEF-BDF9-7C3838B4616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846" y="1909408"/>
            <a:ext cx="548333" cy="485227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7E526ED8-A020-48E4-89B2-01FF05A5F63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366" y="1907239"/>
            <a:ext cx="548333" cy="485227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58811E71-7637-4FA9-B20F-5567EFAE73E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991" y="3559276"/>
            <a:ext cx="548333" cy="485227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1D73ED76-F21F-4741-89B5-889C049D83C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178" y="3557108"/>
            <a:ext cx="548333" cy="485227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211D233F-72CB-4171-BED1-A3F1CF65BD7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273" y="3559276"/>
            <a:ext cx="548333" cy="485227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C97D6BE2-F6FF-4BBC-B667-365E458FCD7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399" y="2750682"/>
            <a:ext cx="548333" cy="485227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ED3AF5DE-DD49-40FB-B56E-FAEAE3A05BE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7683" y="4394724"/>
            <a:ext cx="548333" cy="485227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976ABE7E-C984-4D3E-A627-73D7BF94FEE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778" y="4396892"/>
            <a:ext cx="548333" cy="485227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57D5C1D5-9A63-43B2-AC86-F29012C5A48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751" y="4394724"/>
            <a:ext cx="548333" cy="485227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58A6D432-DBA3-46AF-AFA4-2EBC310B4C7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846" y="4396892"/>
            <a:ext cx="548333" cy="485227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A3DF38D4-23DF-42B3-B989-EED6A377A20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366" y="4394723"/>
            <a:ext cx="548333" cy="485227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46881440-B49C-4B28-8CE3-E2597C92380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615" y="5229671"/>
            <a:ext cx="548333" cy="485227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8479DDF7-88ED-4840-AAAA-C167582C66C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710" y="5229671"/>
            <a:ext cx="548333" cy="485227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D66B0E0C-FFF8-40DA-ABFC-5754E619F0D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7683" y="5229671"/>
            <a:ext cx="548333" cy="485227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530F3F78-C94A-4BE8-9B92-AFF579EB26BE}"/>
              </a:ext>
            </a:extLst>
          </p:cNvPr>
          <p:cNvSpPr txBox="1"/>
          <p:nvPr/>
        </p:nvSpPr>
        <p:spPr>
          <a:xfrm>
            <a:off x="317007" y="357897"/>
            <a:ext cx="8747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pictogram using the key to help you.</a:t>
            </a:r>
          </a:p>
        </p:txBody>
      </p:sp>
    </p:spTree>
    <p:extLst>
      <p:ext uri="{BB962C8B-B14F-4D97-AF65-F5344CB8AC3E}">
        <p14:creationId xmlns:p14="http://schemas.microsoft.com/office/powerpoint/2010/main" val="1703258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6" grpId="0" animBg="1"/>
      <p:bldP spid="27" grpId="0" animBg="1"/>
      <p:bldP spid="28" grpId="0" animBg="1"/>
      <p:bldP spid="30" grpId="0" animBg="1"/>
      <p:bldP spid="37" grpId="0" animBg="1"/>
      <p:bldP spid="38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7" grpId="0" animBg="1"/>
      <p:bldP spid="58" grpId="0" animBg="1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7D275FF7-ED9A-40E7-8C95-E8277082C1C2}"/>
              </a:ext>
            </a:extLst>
          </p:cNvPr>
          <p:cNvGraphicFramePr>
            <a:graphicFrameLocks noGrp="1"/>
          </p:cNvGraphicFramePr>
          <p:nvPr/>
        </p:nvGraphicFramePr>
        <p:xfrm>
          <a:off x="432621" y="1282126"/>
          <a:ext cx="6592892" cy="3843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2892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5040000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16620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Animal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Tally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Cow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Pig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Horse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Chicken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422787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0220B4B1-C3A1-4219-96D4-A602BA3D677B}"/>
              </a:ext>
            </a:extLst>
          </p:cNvPr>
          <p:cNvGraphicFramePr>
            <a:graphicFrameLocks noGrp="1"/>
          </p:cNvGraphicFramePr>
          <p:nvPr/>
        </p:nvGraphicFramePr>
        <p:xfrm>
          <a:off x="7398739" y="1282125"/>
          <a:ext cx="4236215" cy="3818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1484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2774731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66390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Animal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1301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Cow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1301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Pig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1301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Horse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81301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Chicken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229635"/>
                  </a:ext>
                </a:extLst>
              </a:tr>
            </a:tbl>
          </a:graphicData>
        </a:graphic>
      </p:graphicFrame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5529A60-4007-477B-A958-A43CA3BD700B}"/>
              </a:ext>
            </a:extLst>
          </p:cNvPr>
          <p:cNvSpPr txBox="1"/>
          <p:nvPr/>
        </p:nvSpPr>
        <p:spPr>
          <a:xfrm>
            <a:off x="4405083" y="5279192"/>
            <a:ext cx="26725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     = 10</a:t>
            </a:r>
            <a:endParaRPr lang="en-GB" sz="32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0803560-2026-4A8C-8673-72B753E84DB4}"/>
              </a:ext>
            </a:extLst>
          </p:cNvPr>
          <p:cNvSpPr/>
          <p:nvPr/>
        </p:nvSpPr>
        <p:spPr>
          <a:xfrm>
            <a:off x="9076062" y="2062822"/>
            <a:ext cx="360000" cy="36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FD48F2C-E378-4B9D-A4EB-A003C004C638}"/>
              </a:ext>
            </a:extLst>
          </p:cNvPr>
          <p:cNvSpPr/>
          <p:nvPr/>
        </p:nvSpPr>
        <p:spPr>
          <a:xfrm>
            <a:off x="9626260" y="2062822"/>
            <a:ext cx="360000" cy="36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0407C56-4642-494F-82DA-B1EE9994359F}"/>
              </a:ext>
            </a:extLst>
          </p:cNvPr>
          <p:cNvSpPr/>
          <p:nvPr/>
        </p:nvSpPr>
        <p:spPr>
          <a:xfrm>
            <a:off x="10176458" y="2062822"/>
            <a:ext cx="360000" cy="36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6C7CB1D9-5E71-4EF7-81A8-2D5D0DFD0E9D}"/>
              </a:ext>
            </a:extLst>
          </p:cNvPr>
          <p:cNvSpPr/>
          <p:nvPr/>
        </p:nvSpPr>
        <p:spPr>
          <a:xfrm>
            <a:off x="10726656" y="2062822"/>
            <a:ext cx="360000" cy="36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A168BACE-B31B-4CA7-9E2E-7956B01BB5D9}"/>
              </a:ext>
            </a:extLst>
          </p:cNvPr>
          <p:cNvSpPr/>
          <p:nvPr/>
        </p:nvSpPr>
        <p:spPr>
          <a:xfrm>
            <a:off x="9076062" y="2918015"/>
            <a:ext cx="360000" cy="36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9CF70EB8-C41D-4321-B353-86E314B9FAD5}"/>
              </a:ext>
            </a:extLst>
          </p:cNvPr>
          <p:cNvSpPr/>
          <p:nvPr/>
        </p:nvSpPr>
        <p:spPr>
          <a:xfrm>
            <a:off x="9665494" y="2918015"/>
            <a:ext cx="360000" cy="36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5BB6684A-5E6C-4989-8AFE-3D15977D2D0D}"/>
              </a:ext>
            </a:extLst>
          </p:cNvPr>
          <p:cNvSpPr/>
          <p:nvPr/>
        </p:nvSpPr>
        <p:spPr>
          <a:xfrm>
            <a:off x="9076062" y="3707689"/>
            <a:ext cx="360000" cy="36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29FE053C-0326-4F60-84F8-1944E51CB1CB}"/>
              </a:ext>
            </a:extLst>
          </p:cNvPr>
          <p:cNvSpPr/>
          <p:nvPr/>
        </p:nvSpPr>
        <p:spPr>
          <a:xfrm>
            <a:off x="9666900" y="3707689"/>
            <a:ext cx="360000" cy="36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CC5E3B3F-FFD8-4132-BF8C-1CE251E4A459}"/>
              </a:ext>
            </a:extLst>
          </p:cNvPr>
          <p:cNvSpPr/>
          <p:nvPr/>
        </p:nvSpPr>
        <p:spPr>
          <a:xfrm>
            <a:off x="10257738" y="3707689"/>
            <a:ext cx="171392" cy="36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  <a:p>
            <a:pPr algn="ctr"/>
            <a:endParaRPr lang="en-GB" dirty="0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47588795-A964-4C3E-9620-B2555180231F}"/>
              </a:ext>
            </a:extLst>
          </p:cNvPr>
          <p:cNvSpPr/>
          <p:nvPr/>
        </p:nvSpPr>
        <p:spPr>
          <a:xfrm>
            <a:off x="9076062" y="4497363"/>
            <a:ext cx="360000" cy="36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6A5AB95D-031D-46BA-AE72-73210DBB53AA}"/>
              </a:ext>
            </a:extLst>
          </p:cNvPr>
          <p:cNvSpPr/>
          <p:nvPr/>
        </p:nvSpPr>
        <p:spPr>
          <a:xfrm>
            <a:off x="9623288" y="4497363"/>
            <a:ext cx="360000" cy="36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80396A98-F2E2-48D0-9BE9-0B4D5CD0EF18}"/>
              </a:ext>
            </a:extLst>
          </p:cNvPr>
          <p:cNvSpPr/>
          <p:nvPr/>
        </p:nvSpPr>
        <p:spPr>
          <a:xfrm>
            <a:off x="10170514" y="4497363"/>
            <a:ext cx="360000" cy="36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68ECBDA5-E08A-4771-93A4-E7A3EF2098B1}"/>
              </a:ext>
            </a:extLst>
          </p:cNvPr>
          <p:cNvSpPr/>
          <p:nvPr/>
        </p:nvSpPr>
        <p:spPr>
          <a:xfrm>
            <a:off x="10717740" y="4497363"/>
            <a:ext cx="360000" cy="36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E94EC7AC-0981-4AE6-9762-43FFF94DE13A}"/>
              </a:ext>
            </a:extLst>
          </p:cNvPr>
          <p:cNvSpPr/>
          <p:nvPr/>
        </p:nvSpPr>
        <p:spPr>
          <a:xfrm>
            <a:off x="5613199" y="5355579"/>
            <a:ext cx="432000" cy="432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4" name="Picture 93">
            <a:extLst>
              <a:ext uri="{FF2B5EF4-FFF2-40B4-BE49-F238E27FC236}">
                <a16:creationId xmlns:a16="http://schemas.microsoft.com/office/drawing/2014/main" id="{87A62C45-D3E4-42A7-9AB9-94D43EFA3EC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454" y="4481416"/>
            <a:ext cx="530660" cy="461933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524B7D62-6566-4B6D-B5BD-2E4CA0EF0D4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233" y="4481416"/>
            <a:ext cx="530660" cy="461933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35CDDA88-C4E1-45DC-89AC-310CF5FF7B9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012" y="4481416"/>
            <a:ext cx="530660" cy="461933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047162-6EF5-430E-ACBF-2CB7737C692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791" y="4481416"/>
            <a:ext cx="530660" cy="461933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BF8FE06E-6377-4B1E-AFBC-CD119BC9A67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6570" y="4481416"/>
            <a:ext cx="530660" cy="461933"/>
          </a:xfrm>
          <a:prstGeom prst="rect">
            <a:avLst/>
          </a:prstGeom>
        </p:spPr>
      </p:pic>
      <p:sp>
        <p:nvSpPr>
          <p:cNvPr id="113" name="Rectangle 112">
            <a:extLst>
              <a:ext uri="{FF2B5EF4-FFF2-40B4-BE49-F238E27FC236}">
                <a16:creationId xmlns:a16="http://schemas.microsoft.com/office/drawing/2014/main" id="{CF168829-C6FB-4593-A618-BCBA8E2939A4}"/>
              </a:ext>
            </a:extLst>
          </p:cNvPr>
          <p:cNvSpPr/>
          <p:nvPr/>
        </p:nvSpPr>
        <p:spPr>
          <a:xfrm>
            <a:off x="10254926" y="2918015"/>
            <a:ext cx="360000" cy="36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6" name="Picture 115">
            <a:extLst>
              <a:ext uri="{FF2B5EF4-FFF2-40B4-BE49-F238E27FC236}">
                <a16:creationId xmlns:a16="http://schemas.microsoft.com/office/drawing/2014/main" id="{15F58B01-BC5B-475E-BB34-5254FC3F68E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349" y="4481416"/>
            <a:ext cx="530660" cy="461933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:a16="http://schemas.microsoft.com/office/drawing/2014/main" id="{6CDA0AFA-11DB-44B7-877B-930635BC209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128" y="4481416"/>
            <a:ext cx="530660" cy="461933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56F3E15F-9A98-49CF-BB1D-37E8BD79452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907" y="4481416"/>
            <a:ext cx="530660" cy="461933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EA4F1B0E-3ECC-4C17-B863-80E7E8ED7D6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685" y="4481416"/>
            <a:ext cx="530660" cy="461933"/>
          </a:xfrm>
          <a:prstGeom prst="rect">
            <a:avLst/>
          </a:prstGeom>
        </p:spPr>
      </p:pic>
      <p:sp>
        <p:nvSpPr>
          <p:cNvPr id="122" name="Rectangle 121">
            <a:extLst>
              <a:ext uri="{FF2B5EF4-FFF2-40B4-BE49-F238E27FC236}">
                <a16:creationId xmlns:a16="http://schemas.microsoft.com/office/drawing/2014/main" id="{2A31B41A-7AC7-48F3-8F18-25CDA0D10928}"/>
              </a:ext>
            </a:extLst>
          </p:cNvPr>
          <p:cNvSpPr/>
          <p:nvPr/>
        </p:nvSpPr>
        <p:spPr>
          <a:xfrm>
            <a:off x="11264965" y="4494829"/>
            <a:ext cx="171392" cy="36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  <a:p>
            <a:pPr algn="ctr"/>
            <a:endParaRPr lang="en-GB" dirty="0"/>
          </a:p>
        </p:txBody>
      </p:sp>
      <p:pic>
        <p:nvPicPr>
          <p:cNvPr id="123" name="Picture 122">
            <a:extLst>
              <a:ext uri="{FF2B5EF4-FFF2-40B4-BE49-F238E27FC236}">
                <a16:creationId xmlns:a16="http://schemas.microsoft.com/office/drawing/2014/main" id="{C129FEDA-6E9D-45F8-95C8-C947F61FF6C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599" y="1984822"/>
            <a:ext cx="530660" cy="461933"/>
          </a:xfrm>
          <a:prstGeom prst="rect">
            <a:avLst/>
          </a:prstGeom>
        </p:spPr>
      </p:pic>
      <p:pic>
        <p:nvPicPr>
          <p:cNvPr id="124" name="Picture 123">
            <a:extLst>
              <a:ext uri="{FF2B5EF4-FFF2-40B4-BE49-F238E27FC236}">
                <a16:creationId xmlns:a16="http://schemas.microsoft.com/office/drawing/2014/main" id="{E6E48918-7AAA-4145-BCD7-475BCEFA208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378" y="1984822"/>
            <a:ext cx="530660" cy="461933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4C9A2898-31CE-483A-A34D-921FD5B5B58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157" y="1984822"/>
            <a:ext cx="530660" cy="461933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460ED850-4DE5-4BA3-BFC3-561E80F29A2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936" y="1984822"/>
            <a:ext cx="530660" cy="461933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52414F66-D771-4A3B-A8EB-7C421AE682C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715" y="1984822"/>
            <a:ext cx="530660" cy="461933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BB553497-75FD-4E5E-8935-A5779397B5E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494" y="1984822"/>
            <a:ext cx="530660" cy="461933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18A63770-31C2-46BD-9D94-4FCFAF63C3D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273" y="1984822"/>
            <a:ext cx="530660" cy="461933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D680853C-FD10-412B-8647-FD03C41EB36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052" y="1984822"/>
            <a:ext cx="530660" cy="461933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CEEA8203-E37F-4987-BC32-5FF2D85A76C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658" y="2819655"/>
            <a:ext cx="530660" cy="461933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81AEA045-D8D5-45CE-8A82-14006BEDB14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437" y="2819655"/>
            <a:ext cx="530660" cy="461933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9AE00EDB-5019-428A-91CD-996B43D8136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216" y="2819655"/>
            <a:ext cx="530660" cy="461933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4AAF30E8-DAC6-43DD-99A7-957446BE5F8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995" y="2819655"/>
            <a:ext cx="530660" cy="461933"/>
          </a:xfrm>
          <a:prstGeom prst="rect">
            <a:avLst/>
          </a:prstGeom>
        </p:spPr>
      </p:pic>
      <p:pic>
        <p:nvPicPr>
          <p:cNvPr id="136" name="Picture 135">
            <a:extLst>
              <a:ext uri="{FF2B5EF4-FFF2-40B4-BE49-F238E27FC236}">
                <a16:creationId xmlns:a16="http://schemas.microsoft.com/office/drawing/2014/main" id="{C7AE1CA5-7A9E-4569-BA86-E751E3A1707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774" y="2819655"/>
            <a:ext cx="530660" cy="461933"/>
          </a:xfrm>
          <a:prstGeom prst="rect">
            <a:avLst/>
          </a:prstGeom>
        </p:spPr>
      </p:pic>
      <p:pic>
        <p:nvPicPr>
          <p:cNvPr id="137" name="Picture 136">
            <a:extLst>
              <a:ext uri="{FF2B5EF4-FFF2-40B4-BE49-F238E27FC236}">
                <a16:creationId xmlns:a16="http://schemas.microsoft.com/office/drawing/2014/main" id="{977DBF73-94D6-4F29-A33D-397980393E8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553" y="2819655"/>
            <a:ext cx="530660" cy="461933"/>
          </a:xfrm>
          <a:prstGeom prst="rect">
            <a:avLst/>
          </a:prstGeom>
        </p:spPr>
      </p:pic>
      <p:pic>
        <p:nvPicPr>
          <p:cNvPr id="141" name="Picture 140">
            <a:extLst>
              <a:ext uri="{FF2B5EF4-FFF2-40B4-BE49-F238E27FC236}">
                <a16:creationId xmlns:a16="http://schemas.microsoft.com/office/drawing/2014/main" id="{D970CD6A-586E-41D8-ACC1-F43608260CC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599" y="3657383"/>
            <a:ext cx="530660" cy="461933"/>
          </a:xfrm>
          <a:prstGeom prst="rect">
            <a:avLst/>
          </a:prstGeom>
        </p:spPr>
      </p:pic>
      <p:pic>
        <p:nvPicPr>
          <p:cNvPr id="142" name="Picture 141">
            <a:extLst>
              <a:ext uri="{FF2B5EF4-FFF2-40B4-BE49-F238E27FC236}">
                <a16:creationId xmlns:a16="http://schemas.microsoft.com/office/drawing/2014/main" id="{1D6C67CB-108B-4CB4-A630-AFD8696F807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378" y="3657383"/>
            <a:ext cx="530660" cy="461933"/>
          </a:xfrm>
          <a:prstGeom prst="rect">
            <a:avLst/>
          </a:prstGeom>
        </p:spPr>
      </p:pic>
      <p:pic>
        <p:nvPicPr>
          <p:cNvPr id="143" name="Picture 142">
            <a:extLst>
              <a:ext uri="{FF2B5EF4-FFF2-40B4-BE49-F238E27FC236}">
                <a16:creationId xmlns:a16="http://schemas.microsoft.com/office/drawing/2014/main" id="{AC94D3F8-A261-44E2-BC12-1190FB4DEA6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157" y="3657383"/>
            <a:ext cx="530660" cy="461933"/>
          </a:xfrm>
          <a:prstGeom prst="rect">
            <a:avLst/>
          </a:prstGeom>
        </p:spPr>
      </p:pic>
      <p:pic>
        <p:nvPicPr>
          <p:cNvPr id="144" name="Picture 143">
            <a:extLst>
              <a:ext uri="{FF2B5EF4-FFF2-40B4-BE49-F238E27FC236}">
                <a16:creationId xmlns:a16="http://schemas.microsoft.com/office/drawing/2014/main" id="{1EBD8FF9-5742-4C5D-B514-E76699FB0E7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936" y="3657383"/>
            <a:ext cx="530660" cy="461933"/>
          </a:xfrm>
          <a:prstGeom prst="rect">
            <a:avLst/>
          </a:prstGeom>
        </p:spPr>
      </p:pic>
      <p:pic>
        <p:nvPicPr>
          <p:cNvPr id="145" name="Picture 144">
            <a:extLst>
              <a:ext uri="{FF2B5EF4-FFF2-40B4-BE49-F238E27FC236}">
                <a16:creationId xmlns:a16="http://schemas.microsoft.com/office/drawing/2014/main" id="{7957EBBE-E59E-4FD2-B7C6-7E3DC8E7EC4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715" y="3657383"/>
            <a:ext cx="530660" cy="461933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327B2201-EE88-4662-A48A-74F3B44278D0}"/>
              </a:ext>
            </a:extLst>
          </p:cNvPr>
          <p:cNvSpPr txBox="1"/>
          <p:nvPr/>
        </p:nvSpPr>
        <p:spPr>
          <a:xfrm>
            <a:off x="317007" y="357897"/>
            <a:ext cx="8747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pictogram using the key to help you.</a:t>
            </a:r>
          </a:p>
        </p:txBody>
      </p:sp>
    </p:spTree>
    <p:extLst>
      <p:ext uri="{BB962C8B-B14F-4D97-AF65-F5344CB8AC3E}">
        <p14:creationId xmlns:p14="http://schemas.microsoft.com/office/powerpoint/2010/main" val="422298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8" grpId="0" animBg="1"/>
      <p:bldP spid="73" grpId="0" animBg="1"/>
      <p:bldP spid="74" grpId="0" animBg="1"/>
      <p:bldP spid="83" grpId="0" animBg="1"/>
      <p:bldP spid="84" grpId="0" animBg="1"/>
      <p:bldP spid="95" grpId="0" animBg="1"/>
      <p:bldP spid="96" grpId="0" animBg="1"/>
      <p:bldP spid="97" grpId="0" animBg="1"/>
      <p:bldP spid="107" grpId="0" animBg="1"/>
      <p:bldP spid="108" grpId="0" animBg="1"/>
      <p:bldP spid="109" grpId="0" animBg="1"/>
      <p:bldP spid="110" grpId="0" animBg="1"/>
      <p:bldP spid="113" grpId="0" animBg="1"/>
      <p:bldP spid="1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4FFD175-1A7F-4FFC-9A5E-276D7BD6F358}"/>
              </a:ext>
            </a:extLst>
          </p:cNvPr>
          <p:cNvGraphicFramePr>
            <a:graphicFrameLocks noGrp="1"/>
          </p:cNvGraphicFramePr>
          <p:nvPr/>
        </p:nvGraphicFramePr>
        <p:xfrm>
          <a:off x="495682" y="1176540"/>
          <a:ext cx="6217461" cy="45555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3461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4644000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56922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Birds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Tally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799724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Owl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799724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Robin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799724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Sparrow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799724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Finch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0308694"/>
                  </a:ext>
                </a:extLst>
              </a:tr>
              <a:tr h="799724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Dove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8937717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DE594A1-EF7D-4E55-ACC2-579AFF5AC452}"/>
              </a:ext>
            </a:extLst>
          </p:cNvPr>
          <p:cNvGraphicFramePr>
            <a:graphicFrameLocks noGrp="1"/>
          </p:cNvGraphicFramePr>
          <p:nvPr/>
        </p:nvGraphicFramePr>
        <p:xfrm>
          <a:off x="7139568" y="1176540"/>
          <a:ext cx="4421811" cy="4577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7080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2774731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56922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Birds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799724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Owl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799724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Robin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799724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Sparrow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799724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Finch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7064884"/>
                  </a:ext>
                </a:extLst>
              </a:tr>
              <a:tr h="799724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Dove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0891117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9759BA0C-2144-46ED-8F61-1E8F01874BA7}"/>
              </a:ext>
            </a:extLst>
          </p:cNvPr>
          <p:cNvSpPr txBox="1"/>
          <p:nvPr/>
        </p:nvSpPr>
        <p:spPr>
          <a:xfrm>
            <a:off x="4441539" y="5965801"/>
            <a:ext cx="26725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     = 10</a:t>
            </a:r>
            <a:endParaRPr lang="en-GB" sz="32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08FB4870-3EBF-44EB-B67B-5387FDA0C2B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496" y="1907205"/>
            <a:ext cx="551852" cy="483773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65631DE-C4B1-40CF-862F-7DCBA946A25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199" y="1907205"/>
            <a:ext cx="551852" cy="483773"/>
          </a:xfrm>
          <a:prstGeom prst="rect">
            <a:avLst/>
          </a:prstGeom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EC699523-55C3-4241-901A-BD91B960481C}"/>
              </a:ext>
            </a:extLst>
          </p:cNvPr>
          <p:cNvSpPr/>
          <p:nvPr/>
        </p:nvSpPr>
        <p:spPr>
          <a:xfrm>
            <a:off x="9074733" y="1999375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D5794B4D-F685-4246-8524-6940E454A4F6}"/>
              </a:ext>
            </a:extLst>
          </p:cNvPr>
          <p:cNvSpPr/>
          <p:nvPr/>
        </p:nvSpPr>
        <p:spPr>
          <a:xfrm>
            <a:off x="9666706" y="1999375"/>
            <a:ext cx="162522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E9AAE0D0-4D93-4F8C-B06C-E7EADD1693F9}"/>
              </a:ext>
            </a:extLst>
          </p:cNvPr>
          <p:cNvSpPr/>
          <p:nvPr/>
        </p:nvSpPr>
        <p:spPr>
          <a:xfrm>
            <a:off x="9074733" y="2787212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53C67F93-45D5-4572-9EA3-AE7A65ED8CE0}"/>
              </a:ext>
            </a:extLst>
          </p:cNvPr>
          <p:cNvSpPr/>
          <p:nvPr/>
        </p:nvSpPr>
        <p:spPr>
          <a:xfrm>
            <a:off x="9659272" y="2787212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5244256D-C054-46A1-BDDD-220B184FACA3}"/>
              </a:ext>
            </a:extLst>
          </p:cNvPr>
          <p:cNvSpPr/>
          <p:nvPr/>
        </p:nvSpPr>
        <p:spPr>
          <a:xfrm>
            <a:off x="10243811" y="2787212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847F29E3-2BB4-43DD-8F20-F07CAFFD0710}"/>
              </a:ext>
            </a:extLst>
          </p:cNvPr>
          <p:cNvSpPr/>
          <p:nvPr/>
        </p:nvSpPr>
        <p:spPr>
          <a:xfrm>
            <a:off x="10844116" y="2787212"/>
            <a:ext cx="162522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AB16E19F-CF90-4D65-932F-885ACDA4056A}"/>
              </a:ext>
            </a:extLst>
          </p:cNvPr>
          <p:cNvSpPr/>
          <p:nvPr/>
        </p:nvSpPr>
        <p:spPr>
          <a:xfrm>
            <a:off x="9074733" y="3591942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1D0BEF72-4F35-4C0E-AF3E-5B946E9D293F}"/>
              </a:ext>
            </a:extLst>
          </p:cNvPr>
          <p:cNvSpPr/>
          <p:nvPr/>
        </p:nvSpPr>
        <p:spPr>
          <a:xfrm>
            <a:off x="9659272" y="3591942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FDB48A55-C4D5-42BE-A81C-0AFD2FA2119D}"/>
              </a:ext>
            </a:extLst>
          </p:cNvPr>
          <p:cNvSpPr/>
          <p:nvPr/>
        </p:nvSpPr>
        <p:spPr>
          <a:xfrm>
            <a:off x="10243811" y="3591942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629299C9-E074-4A8F-8088-41128C46D731}"/>
              </a:ext>
            </a:extLst>
          </p:cNvPr>
          <p:cNvSpPr/>
          <p:nvPr/>
        </p:nvSpPr>
        <p:spPr>
          <a:xfrm>
            <a:off x="10844116" y="3591942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BC23718-53C1-4A98-93DD-AB6082A9E49E}"/>
              </a:ext>
            </a:extLst>
          </p:cNvPr>
          <p:cNvSpPr/>
          <p:nvPr/>
        </p:nvSpPr>
        <p:spPr>
          <a:xfrm>
            <a:off x="9074733" y="4394946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3AAB41CF-B07B-45CA-936E-0C941224B756}"/>
              </a:ext>
            </a:extLst>
          </p:cNvPr>
          <p:cNvSpPr/>
          <p:nvPr/>
        </p:nvSpPr>
        <p:spPr>
          <a:xfrm>
            <a:off x="9655555" y="4394946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18320FFA-B086-48E8-AC04-AE4CB7DBA716}"/>
              </a:ext>
            </a:extLst>
          </p:cNvPr>
          <p:cNvSpPr/>
          <p:nvPr/>
        </p:nvSpPr>
        <p:spPr>
          <a:xfrm>
            <a:off x="10236377" y="4394946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EF20B842-5DFF-4C35-BF00-05F41B01577E}"/>
              </a:ext>
            </a:extLst>
          </p:cNvPr>
          <p:cNvSpPr/>
          <p:nvPr/>
        </p:nvSpPr>
        <p:spPr>
          <a:xfrm>
            <a:off x="9074733" y="5187951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BCAE346C-347D-4671-99C2-8A768AF834C3}"/>
              </a:ext>
            </a:extLst>
          </p:cNvPr>
          <p:cNvSpPr/>
          <p:nvPr/>
        </p:nvSpPr>
        <p:spPr>
          <a:xfrm>
            <a:off x="9666706" y="5187951"/>
            <a:ext cx="360000" cy="360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901E8D2B-A149-4E04-9DCF-7D8BAF416018}"/>
              </a:ext>
            </a:extLst>
          </p:cNvPr>
          <p:cNvSpPr/>
          <p:nvPr/>
        </p:nvSpPr>
        <p:spPr>
          <a:xfrm>
            <a:off x="5561802" y="6023410"/>
            <a:ext cx="432000" cy="432000"/>
          </a:xfrm>
          <a:prstGeom prst="rect">
            <a:avLst/>
          </a:prstGeom>
          <a:solidFill>
            <a:srgbClr val="FFA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370FAE4B-0F1F-42DF-93FF-CB5428ED9A5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902" y="1907205"/>
            <a:ext cx="551852" cy="483773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759FCEE1-59EE-44D2-8BAD-F8F86B5DBF1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496" y="2698657"/>
            <a:ext cx="551852" cy="483773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54784957-6BAC-44A9-8141-0625E84452C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199" y="2698657"/>
            <a:ext cx="551852" cy="483773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7DD11602-F50F-49C6-ACBB-5997F2AB170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902" y="2698657"/>
            <a:ext cx="551852" cy="483773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E36F481C-6908-4488-AEC2-69078FB1889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605" y="2698657"/>
            <a:ext cx="551852" cy="483773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6E28B5D6-CF6D-45AF-9B07-468C13CBE1A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308" y="2698657"/>
            <a:ext cx="551852" cy="483773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23FCE8B1-CDAB-48F2-83ED-A51064886C7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011" y="2698657"/>
            <a:ext cx="551852" cy="483773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FAFCB6FA-F5A0-490E-983A-464BCDBE8CC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714" y="2698657"/>
            <a:ext cx="551852" cy="483773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980588FF-57FC-429F-9877-4142EE59B08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496" y="3516290"/>
            <a:ext cx="551852" cy="483773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:a16="http://schemas.microsoft.com/office/drawing/2014/main" id="{6E2E9F87-B703-4E12-B16E-1C2133914E5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199" y="3516290"/>
            <a:ext cx="551852" cy="483773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967514B0-19B4-4F33-95AC-6FF03B75181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902" y="3516290"/>
            <a:ext cx="551852" cy="483773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67619FED-E75D-4DD7-B73A-4123321B5A3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605" y="3516290"/>
            <a:ext cx="551852" cy="483773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B86B4214-2258-4043-8A2F-D25DB1D2FB9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308" y="3516290"/>
            <a:ext cx="551852" cy="483773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1C266BBA-2F50-41E7-BEA0-ECDCC14FFAF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011" y="3516290"/>
            <a:ext cx="551852" cy="483773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674F3C7D-7274-4E53-A931-7B6A6B31A01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714" y="3516290"/>
            <a:ext cx="551852" cy="483773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520B72F6-8446-4981-B815-AC4F4EF5CB5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414" y="3516290"/>
            <a:ext cx="551852" cy="483773"/>
          </a:xfrm>
          <a:prstGeom prst="rect">
            <a:avLst/>
          </a:prstGeom>
        </p:spPr>
      </p:pic>
      <p:pic>
        <p:nvPicPr>
          <p:cNvPr id="124" name="Picture 123">
            <a:extLst>
              <a:ext uri="{FF2B5EF4-FFF2-40B4-BE49-F238E27FC236}">
                <a16:creationId xmlns:a16="http://schemas.microsoft.com/office/drawing/2014/main" id="{F62B413A-438B-4459-9139-D8EBA0B66F0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496" y="4306836"/>
            <a:ext cx="551852" cy="483773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B9E1EE35-A26D-47AF-B566-021933A536B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199" y="4306836"/>
            <a:ext cx="551852" cy="483773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9B02737D-8974-46EC-9368-A24ED206633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902" y="4306836"/>
            <a:ext cx="551852" cy="483773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A642592B-774A-44F3-BB1B-3E37D06C638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605" y="4306836"/>
            <a:ext cx="551852" cy="483773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1B0E523A-3878-47CB-915F-AB36AF7A875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308" y="4306836"/>
            <a:ext cx="551852" cy="483773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743189A3-0793-4C93-9FFB-57B374FE240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011" y="4306836"/>
            <a:ext cx="551852" cy="483773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1E2906F4-CC20-49CE-B311-85DEDC642BD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496" y="5097389"/>
            <a:ext cx="551852" cy="483773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419C2F55-A526-46F4-9D22-D264A8A2BB8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199" y="5097389"/>
            <a:ext cx="551852" cy="483773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EFE57D19-E4CC-4668-ABD9-89233CC76D1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902" y="5097389"/>
            <a:ext cx="551852" cy="483773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9A5EE0FC-7A35-41B3-95E9-3F0CFB741E4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605" y="5097389"/>
            <a:ext cx="551852" cy="483773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FC298409-39F3-4600-9449-644742826610}"/>
              </a:ext>
            </a:extLst>
          </p:cNvPr>
          <p:cNvSpPr txBox="1"/>
          <p:nvPr/>
        </p:nvSpPr>
        <p:spPr>
          <a:xfrm>
            <a:off x="432621" y="400196"/>
            <a:ext cx="8747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pictogram using the key to help you.</a:t>
            </a:r>
          </a:p>
        </p:txBody>
      </p:sp>
    </p:spTree>
    <p:extLst>
      <p:ext uri="{BB962C8B-B14F-4D97-AF65-F5344CB8AC3E}">
        <p14:creationId xmlns:p14="http://schemas.microsoft.com/office/powerpoint/2010/main" val="202374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79" grpId="0" animBg="1"/>
      <p:bldP spid="81" grpId="0" animBg="1"/>
      <p:bldP spid="82" grpId="0" animBg="1"/>
      <p:bldP spid="83" grpId="0" animBg="1"/>
      <p:bldP spid="92" grpId="0" animBg="1"/>
      <p:bldP spid="93" grpId="0" animBg="1"/>
      <p:bldP spid="94" grpId="0" animBg="1"/>
      <p:bldP spid="95" grpId="0" animBg="1"/>
      <p:bldP spid="100" grpId="0" animBg="1"/>
      <p:bldP spid="101" grpId="0" animBg="1"/>
      <p:bldP spid="102" grpId="0" animBg="1"/>
      <p:bldP spid="106" grpId="0" animBg="1"/>
      <p:bldP spid="10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9986D7E0-5B7E-4F31-9B3E-8E351BB52DFC}"/>
              </a:ext>
            </a:extLst>
          </p:cNvPr>
          <p:cNvGrpSpPr/>
          <p:nvPr/>
        </p:nvGrpSpPr>
        <p:grpSpPr>
          <a:xfrm>
            <a:off x="10827548" y="-20453"/>
            <a:ext cx="1364451" cy="711954"/>
            <a:chOff x="10827548" y="-20453"/>
            <a:chExt cx="1364451" cy="711954"/>
          </a:xfrm>
        </p:grpSpPr>
        <p:sp>
          <p:nvSpPr>
            <p:cNvPr id="8" name="Teardrop 7">
              <a:extLst>
                <a:ext uri="{FF2B5EF4-FFF2-40B4-BE49-F238E27FC236}">
                  <a16:creationId xmlns:a16="http://schemas.microsoft.com/office/drawing/2014/main" id="{3911E6D1-C199-4483-B4E8-C1CC75323E6A}"/>
                </a:ext>
              </a:extLst>
            </p:cNvPr>
            <p:cNvSpPr/>
            <p:nvPr/>
          </p:nvSpPr>
          <p:spPr>
            <a:xfrm>
              <a:off x="10827548" y="-20453"/>
              <a:ext cx="1364451" cy="711954"/>
            </a:xfrm>
            <a:prstGeom prst="teardrop">
              <a:avLst/>
            </a:prstGeom>
            <a:solidFill>
              <a:srgbClr val="55768F"/>
            </a:solidFill>
            <a:ln>
              <a:solidFill>
                <a:srgbClr val="5576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>
                <a:solidFill>
                  <a:schemeClr val="bg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1E55CC1-A0EA-4319-B9C4-7AC546EC106D}"/>
                </a:ext>
              </a:extLst>
            </p:cNvPr>
            <p:cNvSpPr txBox="1"/>
            <p:nvPr/>
          </p:nvSpPr>
          <p:spPr>
            <a:xfrm>
              <a:off x="10973408" y="166247"/>
              <a:ext cx="11560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>
                  <a:solidFill>
                    <a:schemeClr val="bg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Reasoning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25A61E1B-15EA-4BF9-9E5F-298D2FDE7217}"/>
              </a:ext>
            </a:extLst>
          </p:cNvPr>
          <p:cNvSpPr txBox="1"/>
          <p:nvPr/>
        </p:nvSpPr>
        <p:spPr>
          <a:xfrm>
            <a:off x="419243" y="405728"/>
            <a:ext cx="11353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Spot the mistake and explain your answer.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B48C0A-F39B-4BB0-9AA7-1E94CE9175EB}"/>
              </a:ext>
            </a:extLst>
          </p:cNvPr>
          <p:cNvSpPr txBox="1"/>
          <p:nvPr/>
        </p:nvSpPr>
        <p:spPr>
          <a:xfrm>
            <a:off x="363610" y="5472217"/>
            <a:ext cx="11353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The total of pink should be 20 as the key shows each triangle</a:t>
            </a:r>
            <a:b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is worth 5. (4 x 5 = 20).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7D275FF7-ED9A-40E7-8C95-E8277082C1C2}"/>
              </a:ext>
            </a:extLst>
          </p:cNvPr>
          <p:cNvGraphicFramePr>
            <a:graphicFrameLocks noGrp="1"/>
          </p:cNvGraphicFramePr>
          <p:nvPr/>
        </p:nvGraphicFramePr>
        <p:xfrm>
          <a:off x="432622" y="1502847"/>
          <a:ext cx="5576212" cy="35928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4212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4212000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483148"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Colour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Tally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777424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Red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777424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Blue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777424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Green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777424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Pink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422787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0220B4B1-C3A1-4219-96D4-A602BA3D677B}"/>
              </a:ext>
            </a:extLst>
          </p:cNvPr>
          <p:cNvGraphicFramePr>
            <a:graphicFrameLocks noGrp="1"/>
          </p:cNvGraphicFramePr>
          <p:nvPr/>
        </p:nvGraphicFramePr>
        <p:xfrm>
          <a:off x="6254677" y="1502846"/>
          <a:ext cx="5393676" cy="3590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048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  <a:gridCol w="1123228">
                  <a:extLst>
                    <a:ext uri="{9D8B030D-6E8A-4147-A177-3AD203B41FA5}">
                      <a16:colId xmlns:a16="http://schemas.microsoft.com/office/drawing/2014/main" val="259155465"/>
                    </a:ext>
                  </a:extLst>
                </a:gridCol>
              </a:tblGrid>
              <a:tr h="5326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Colour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Total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764513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Red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764513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Blue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764513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Green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764513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Pink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229635"/>
                  </a:ext>
                </a:extLst>
              </a:tr>
            </a:tbl>
          </a:graphicData>
        </a:graphic>
      </p:graphicFrame>
      <p:pic>
        <p:nvPicPr>
          <p:cNvPr id="57" name="Picture 56">
            <a:extLst>
              <a:ext uri="{FF2B5EF4-FFF2-40B4-BE49-F238E27FC236}">
                <a16:creationId xmlns:a16="http://schemas.microsoft.com/office/drawing/2014/main" id="{CF6A8C50-1F80-4E68-BF69-582D3B67915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359" y="2123828"/>
            <a:ext cx="562118" cy="48568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01E43775-D4B0-4B40-9EC9-955CC935AF7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637" y="2122114"/>
            <a:ext cx="562118" cy="485681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3E1AE204-7D40-4BC4-9F55-3E4D498EDC01}"/>
              </a:ext>
            </a:extLst>
          </p:cNvPr>
          <p:cNvSpPr txBox="1"/>
          <p:nvPr/>
        </p:nvSpPr>
        <p:spPr>
          <a:xfrm>
            <a:off x="10524930" y="2156869"/>
            <a:ext cx="1123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25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DC77655-9836-4FA2-B996-468F913EB304}"/>
              </a:ext>
            </a:extLst>
          </p:cNvPr>
          <p:cNvSpPr txBox="1"/>
          <p:nvPr/>
        </p:nvSpPr>
        <p:spPr>
          <a:xfrm>
            <a:off x="10524930" y="4437242"/>
            <a:ext cx="1123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7ECA606-D07F-4BB0-990B-CC72D4CA6160}"/>
              </a:ext>
            </a:extLst>
          </p:cNvPr>
          <p:cNvSpPr txBox="1"/>
          <p:nvPr/>
        </p:nvSpPr>
        <p:spPr>
          <a:xfrm>
            <a:off x="10516031" y="3680836"/>
            <a:ext cx="1123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985F8D0-C5B1-4300-A381-65545E44E9F5}"/>
              </a:ext>
            </a:extLst>
          </p:cNvPr>
          <p:cNvSpPr txBox="1"/>
          <p:nvPr/>
        </p:nvSpPr>
        <p:spPr>
          <a:xfrm>
            <a:off x="10506755" y="2919269"/>
            <a:ext cx="1123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30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7014404-77A8-4431-8081-42D2B9E7753F}"/>
              </a:ext>
            </a:extLst>
          </p:cNvPr>
          <p:cNvSpPr txBox="1"/>
          <p:nvPr/>
        </p:nvSpPr>
        <p:spPr>
          <a:xfrm>
            <a:off x="7953110" y="861262"/>
            <a:ext cx="2326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     = 5 </a:t>
            </a:r>
            <a:endParaRPr lang="en-GB" sz="28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75" name="Isosceles Triangle 74">
            <a:extLst>
              <a:ext uri="{FF2B5EF4-FFF2-40B4-BE49-F238E27FC236}">
                <a16:creationId xmlns:a16="http://schemas.microsoft.com/office/drawing/2014/main" id="{ADE9F624-0931-4AC2-B18D-CB8AE91E5DB0}"/>
              </a:ext>
            </a:extLst>
          </p:cNvPr>
          <p:cNvSpPr/>
          <p:nvPr/>
        </p:nvSpPr>
        <p:spPr>
          <a:xfrm>
            <a:off x="7827683" y="2240876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7" name="Isosceles Triangle 76">
            <a:extLst>
              <a:ext uri="{FF2B5EF4-FFF2-40B4-BE49-F238E27FC236}">
                <a16:creationId xmlns:a16="http://schemas.microsoft.com/office/drawing/2014/main" id="{6310A0D7-0905-4B9C-B2B1-E8D1EF653188}"/>
              </a:ext>
            </a:extLst>
          </p:cNvPr>
          <p:cNvSpPr/>
          <p:nvPr/>
        </p:nvSpPr>
        <p:spPr>
          <a:xfrm>
            <a:off x="8257205" y="2240876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8" name="Isosceles Triangle 77">
            <a:extLst>
              <a:ext uri="{FF2B5EF4-FFF2-40B4-BE49-F238E27FC236}">
                <a16:creationId xmlns:a16="http://schemas.microsoft.com/office/drawing/2014/main" id="{4F4C55E1-C7EC-4348-9222-8037CB0D335A}"/>
              </a:ext>
            </a:extLst>
          </p:cNvPr>
          <p:cNvSpPr/>
          <p:nvPr/>
        </p:nvSpPr>
        <p:spPr>
          <a:xfrm>
            <a:off x="8686727" y="2240876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9" name="Isosceles Triangle 78">
            <a:extLst>
              <a:ext uri="{FF2B5EF4-FFF2-40B4-BE49-F238E27FC236}">
                <a16:creationId xmlns:a16="http://schemas.microsoft.com/office/drawing/2014/main" id="{71006A6B-72E2-4FCA-A11B-3925E312C54E}"/>
              </a:ext>
            </a:extLst>
          </p:cNvPr>
          <p:cNvSpPr/>
          <p:nvPr/>
        </p:nvSpPr>
        <p:spPr>
          <a:xfrm>
            <a:off x="9116249" y="2240876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0" name="Isosceles Triangle 79">
            <a:extLst>
              <a:ext uri="{FF2B5EF4-FFF2-40B4-BE49-F238E27FC236}">
                <a16:creationId xmlns:a16="http://schemas.microsoft.com/office/drawing/2014/main" id="{5CCB65D4-83B2-49F8-8F0E-8C7D36809052}"/>
              </a:ext>
            </a:extLst>
          </p:cNvPr>
          <p:cNvSpPr/>
          <p:nvPr/>
        </p:nvSpPr>
        <p:spPr>
          <a:xfrm>
            <a:off x="9545771" y="2240876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6" name="Isosceles Triangle 85">
            <a:extLst>
              <a:ext uri="{FF2B5EF4-FFF2-40B4-BE49-F238E27FC236}">
                <a16:creationId xmlns:a16="http://schemas.microsoft.com/office/drawing/2014/main" id="{0A2EC9F7-4ECB-4D66-A8B5-EEC8E7A0B781}"/>
              </a:ext>
            </a:extLst>
          </p:cNvPr>
          <p:cNvSpPr/>
          <p:nvPr/>
        </p:nvSpPr>
        <p:spPr>
          <a:xfrm>
            <a:off x="7827683" y="2996935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7" name="Isosceles Triangle 86">
            <a:extLst>
              <a:ext uri="{FF2B5EF4-FFF2-40B4-BE49-F238E27FC236}">
                <a16:creationId xmlns:a16="http://schemas.microsoft.com/office/drawing/2014/main" id="{E8ECA37C-B97D-454D-9FE2-1085D473C7B8}"/>
              </a:ext>
            </a:extLst>
          </p:cNvPr>
          <p:cNvSpPr/>
          <p:nvPr/>
        </p:nvSpPr>
        <p:spPr>
          <a:xfrm>
            <a:off x="8257205" y="2996935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8" name="Isosceles Triangle 87">
            <a:extLst>
              <a:ext uri="{FF2B5EF4-FFF2-40B4-BE49-F238E27FC236}">
                <a16:creationId xmlns:a16="http://schemas.microsoft.com/office/drawing/2014/main" id="{C0B64FC7-4E5D-40DE-8BA0-35C1B2309042}"/>
              </a:ext>
            </a:extLst>
          </p:cNvPr>
          <p:cNvSpPr/>
          <p:nvPr/>
        </p:nvSpPr>
        <p:spPr>
          <a:xfrm>
            <a:off x="8686727" y="2996935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9" name="Isosceles Triangle 88">
            <a:extLst>
              <a:ext uri="{FF2B5EF4-FFF2-40B4-BE49-F238E27FC236}">
                <a16:creationId xmlns:a16="http://schemas.microsoft.com/office/drawing/2014/main" id="{FF1C3F5A-BAEE-4264-B83F-77304F8E691B}"/>
              </a:ext>
            </a:extLst>
          </p:cNvPr>
          <p:cNvSpPr/>
          <p:nvPr/>
        </p:nvSpPr>
        <p:spPr>
          <a:xfrm>
            <a:off x="9116249" y="2996935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0" name="Isosceles Triangle 89">
            <a:extLst>
              <a:ext uri="{FF2B5EF4-FFF2-40B4-BE49-F238E27FC236}">
                <a16:creationId xmlns:a16="http://schemas.microsoft.com/office/drawing/2014/main" id="{010AFAB5-EEB1-4E5F-AB04-4221CF181A74}"/>
              </a:ext>
            </a:extLst>
          </p:cNvPr>
          <p:cNvSpPr/>
          <p:nvPr/>
        </p:nvSpPr>
        <p:spPr>
          <a:xfrm>
            <a:off x="9545771" y="2996935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1" name="Isosceles Triangle 90">
            <a:extLst>
              <a:ext uri="{FF2B5EF4-FFF2-40B4-BE49-F238E27FC236}">
                <a16:creationId xmlns:a16="http://schemas.microsoft.com/office/drawing/2014/main" id="{E7CEC2AB-CD4E-4292-AE90-B9870F5B1659}"/>
              </a:ext>
            </a:extLst>
          </p:cNvPr>
          <p:cNvSpPr/>
          <p:nvPr/>
        </p:nvSpPr>
        <p:spPr>
          <a:xfrm>
            <a:off x="9973661" y="2996935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/>
          </a:p>
        </p:txBody>
      </p:sp>
      <p:sp>
        <p:nvSpPr>
          <p:cNvPr id="96" name="Isosceles Triangle 95">
            <a:extLst>
              <a:ext uri="{FF2B5EF4-FFF2-40B4-BE49-F238E27FC236}">
                <a16:creationId xmlns:a16="http://schemas.microsoft.com/office/drawing/2014/main" id="{C77811D5-A300-492C-8EFA-96500A135D19}"/>
              </a:ext>
            </a:extLst>
          </p:cNvPr>
          <p:cNvSpPr/>
          <p:nvPr/>
        </p:nvSpPr>
        <p:spPr>
          <a:xfrm>
            <a:off x="7827683" y="3784526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7" name="Isosceles Triangle 96">
            <a:extLst>
              <a:ext uri="{FF2B5EF4-FFF2-40B4-BE49-F238E27FC236}">
                <a16:creationId xmlns:a16="http://schemas.microsoft.com/office/drawing/2014/main" id="{20B8E8AC-C5EE-4D07-8F1C-BA0BD9F385DF}"/>
              </a:ext>
            </a:extLst>
          </p:cNvPr>
          <p:cNvSpPr/>
          <p:nvPr/>
        </p:nvSpPr>
        <p:spPr>
          <a:xfrm>
            <a:off x="8257205" y="3784526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8" name="Isosceles Triangle 97">
            <a:extLst>
              <a:ext uri="{FF2B5EF4-FFF2-40B4-BE49-F238E27FC236}">
                <a16:creationId xmlns:a16="http://schemas.microsoft.com/office/drawing/2014/main" id="{5EF2418B-CDBE-4C50-8CC5-1436090E19A2}"/>
              </a:ext>
            </a:extLst>
          </p:cNvPr>
          <p:cNvSpPr/>
          <p:nvPr/>
        </p:nvSpPr>
        <p:spPr>
          <a:xfrm>
            <a:off x="8686727" y="3784526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6" name="Isosceles Triangle 105">
            <a:extLst>
              <a:ext uri="{FF2B5EF4-FFF2-40B4-BE49-F238E27FC236}">
                <a16:creationId xmlns:a16="http://schemas.microsoft.com/office/drawing/2014/main" id="{DB64CB12-E044-4928-9897-1ED1687006A5}"/>
              </a:ext>
            </a:extLst>
          </p:cNvPr>
          <p:cNvSpPr/>
          <p:nvPr/>
        </p:nvSpPr>
        <p:spPr>
          <a:xfrm>
            <a:off x="7827683" y="4546503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7" name="Isosceles Triangle 106">
            <a:extLst>
              <a:ext uri="{FF2B5EF4-FFF2-40B4-BE49-F238E27FC236}">
                <a16:creationId xmlns:a16="http://schemas.microsoft.com/office/drawing/2014/main" id="{08BA33B7-07E8-435B-B9E7-98D808B55258}"/>
              </a:ext>
            </a:extLst>
          </p:cNvPr>
          <p:cNvSpPr/>
          <p:nvPr/>
        </p:nvSpPr>
        <p:spPr>
          <a:xfrm>
            <a:off x="8257205" y="4546503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8" name="Isosceles Triangle 107">
            <a:extLst>
              <a:ext uri="{FF2B5EF4-FFF2-40B4-BE49-F238E27FC236}">
                <a16:creationId xmlns:a16="http://schemas.microsoft.com/office/drawing/2014/main" id="{54A90AD4-B020-4A32-8A76-FB56A2035E6F}"/>
              </a:ext>
            </a:extLst>
          </p:cNvPr>
          <p:cNvSpPr/>
          <p:nvPr/>
        </p:nvSpPr>
        <p:spPr>
          <a:xfrm>
            <a:off x="8686727" y="4546503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9" name="Isosceles Triangle 108">
            <a:extLst>
              <a:ext uri="{FF2B5EF4-FFF2-40B4-BE49-F238E27FC236}">
                <a16:creationId xmlns:a16="http://schemas.microsoft.com/office/drawing/2014/main" id="{366C8F18-F591-48CD-92A1-E29B7419AA92}"/>
              </a:ext>
            </a:extLst>
          </p:cNvPr>
          <p:cNvSpPr/>
          <p:nvPr/>
        </p:nvSpPr>
        <p:spPr>
          <a:xfrm>
            <a:off x="9116249" y="4546503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6" name="Isosceles Triangle 115">
            <a:extLst>
              <a:ext uri="{FF2B5EF4-FFF2-40B4-BE49-F238E27FC236}">
                <a16:creationId xmlns:a16="http://schemas.microsoft.com/office/drawing/2014/main" id="{548AC87D-A110-46C9-9713-56E083B07FF4}"/>
              </a:ext>
            </a:extLst>
          </p:cNvPr>
          <p:cNvSpPr/>
          <p:nvPr/>
        </p:nvSpPr>
        <p:spPr>
          <a:xfrm>
            <a:off x="9026495" y="954866"/>
            <a:ext cx="360000" cy="360000"/>
          </a:xfrm>
          <a:prstGeom prst="triangle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F4C17E46-8BF3-490C-BA16-90101936110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023" y="2123928"/>
            <a:ext cx="562118" cy="485681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7F60E716-8CB0-4E1D-B71A-D130A50E5BE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301" y="2122214"/>
            <a:ext cx="562118" cy="485681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208A8509-D828-41F2-91CF-84B2686549F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016" y="2123828"/>
            <a:ext cx="562118" cy="485681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AC58F631-2231-4D55-8035-77F4CE8135A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359" y="2908987"/>
            <a:ext cx="562118" cy="485681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70E4A788-A9AE-4278-9BEA-94882F2B7E3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637" y="2907273"/>
            <a:ext cx="562118" cy="485681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0E3FB123-5647-42E1-A446-4ED123DBF7D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023" y="2909087"/>
            <a:ext cx="562118" cy="485681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87A7673-2796-462F-9680-E8CDC1AABFA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301" y="2907373"/>
            <a:ext cx="562118" cy="485681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697619C6-48CE-4CD8-B84B-C9ED3234277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016" y="2908987"/>
            <a:ext cx="562118" cy="485681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B6EFB229-2D57-4E6B-B59E-366FD715287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294" y="2907273"/>
            <a:ext cx="562118" cy="485681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B285C2B2-17C6-4A1E-9135-10299FF7627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359" y="3695893"/>
            <a:ext cx="562118" cy="485681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EB3E8610-8EE2-41B7-BED6-65F47E0C7AD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637" y="3694179"/>
            <a:ext cx="562118" cy="485681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5385D1F6-4DE8-4C17-A57A-4C56EE97F11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023" y="3695993"/>
            <a:ext cx="562118" cy="485681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:a16="http://schemas.microsoft.com/office/drawing/2014/main" id="{163C4028-E0BA-4A19-8DB3-5D1479CD473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359" y="4481052"/>
            <a:ext cx="562118" cy="485681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9F4214EC-6D2D-46A8-8075-6082EFC9316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637" y="4479338"/>
            <a:ext cx="562118" cy="485681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59A62FC0-BF31-4EAE-B4B5-C7C14012674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023" y="4481152"/>
            <a:ext cx="562118" cy="485681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1FE7F44F-29D5-4EF3-85B9-E5240F7FFB2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301" y="4479438"/>
            <a:ext cx="562118" cy="485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36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453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326585" y="376610"/>
            <a:ext cx="69894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Use the clues to complete the pictogram. </a:t>
            </a:r>
          </a:p>
        </p:txBody>
      </p:sp>
      <p:sp>
        <p:nvSpPr>
          <p:cNvPr id="7" name="Teardrop 6">
            <a:extLst>
              <a:ext uri="{FF2B5EF4-FFF2-40B4-BE49-F238E27FC236}">
                <a16:creationId xmlns:a16="http://schemas.microsoft.com/office/drawing/2014/main" id="{652F1199-809D-4050-A4D1-62EC0A92589D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0A7039-6BBE-4614-9C11-CDC51F321A20}"/>
              </a:ext>
            </a:extLst>
          </p:cNvPr>
          <p:cNvSpPr txBox="1"/>
          <p:nvPr/>
        </p:nvSpPr>
        <p:spPr>
          <a:xfrm>
            <a:off x="1660971" y="5197731"/>
            <a:ext cx="81676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double the amount of blue than green.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b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20 less red than blue.  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1D38123-2B65-47DB-93F3-F96B80EC885F}"/>
              </a:ext>
            </a:extLst>
          </p:cNvPr>
          <p:cNvGraphicFramePr>
            <a:graphicFrameLocks noGrp="1"/>
          </p:cNvGraphicFramePr>
          <p:nvPr/>
        </p:nvGraphicFramePr>
        <p:xfrm>
          <a:off x="768192" y="1611539"/>
          <a:ext cx="10629645" cy="3072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4841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6677216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  <a:gridCol w="2067588">
                  <a:extLst>
                    <a:ext uri="{9D8B030D-6E8A-4147-A177-3AD203B41FA5}">
                      <a16:colId xmlns:a16="http://schemas.microsoft.com/office/drawing/2014/main" val="4086962853"/>
                    </a:ext>
                  </a:extLst>
                </a:gridCol>
              </a:tblGrid>
              <a:tr h="51662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Colour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Total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Blue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Red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Green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</a:tbl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1D5542D9-C2BF-4CC3-8E12-FC09BF1FBD73}"/>
              </a:ext>
            </a:extLst>
          </p:cNvPr>
          <p:cNvSpPr txBox="1"/>
          <p:nvPr/>
        </p:nvSpPr>
        <p:spPr>
          <a:xfrm>
            <a:off x="9414166" y="2296088"/>
            <a:ext cx="1874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0851992-4681-431E-B2FF-4140803C8428}"/>
              </a:ext>
            </a:extLst>
          </p:cNvPr>
          <p:cNvSpPr txBox="1"/>
          <p:nvPr/>
        </p:nvSpPr>
        <p:spPr>
          <a:xfrm>
            <a:off x="9414166" y="3122624"/>
            <a:ext cx="1874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76B591A-3877-417B-AD9A-A2189B1C5E8F}"/>
              </a:ext>
            </a:extLst>
          </p:cNvPr>
          <p:cNvSpPr txBox="1"/>
          <p:nvPr/>
        </p:nvSpPr>
        <p:spPr>
          <a:xfrm>
            <a:off x="9414166" y="3949160"/>
            <a:ext cx="1874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50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27EFFD04-E691-476A-B74F-368CDDCB9D85}"/>
              </a:ext>
            </a:extLst>
          </p:cNvPr>
          <p:cNvSpPr/>
          <p:nvPr/>
        </p:nvSpPr>
        <p:spPr>
          <a:xfrm>
            <a:off x="2986679" y="4068627"/>
            <a:ext cx="404144" cy="392673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F827FFEE-6DF8-442E-A5F6-B83E0D95CCB4}"/>
              </a:ext>
            </a:extLst>
          </p:cNvPr>
          <p:cNvSpPr/>
          <p:nvPr/>
        </p:nvSpPr>
        <p:spPr>
          <a:xfrm>
            <a:off x="3517801" y="4068627"/>
            <a:ext cx="404144" cy="392673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7D6882A3-534F-472A-B99C-F9D6884C069F}"/>
              </a:ext>
            </a:extLst>
          </p:cNvPr>
          <p:cNvSpPr/>
          <p:nvPr/>
        </p:nvSpPr>
        <p:spPr>
          <a:xfrm>
            <a:off x="4048923" y="4068627"/>
            <a:ext cx="404144" cy="392673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0A1B2A84-F7DB-4E0D-92BD-F43ED629ACFE}"/>
              </a:ext>
            </a:extLst>
          </p:cNvPr>
          <p:cNvSpPr/>
          <p:nvPr/>
        </p:nvSpPr>
        <p:spPr>
          <a:xfrm>
            <a:off x="5111167" y="4068627"/>
            <a:ext cx="404144" cy="392673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62FAB97-4D44-4062-B607-C11A3A078BCF}"/>
              </a:ext>
            </a:extLst>
          </p:cNvPr>
          <p:cNvSpPr/>
          <p:nvPr/>
        </p:nvSpPr>
        <p:spPr>
          <a:xfrm>
            <a:off x="4580045" y="4068627"/>
            <a:ext cx="404144" cy="392673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AA0501FD-884F-476F-BC42-1D2A7CF2B703}"/>
              </a:ext>
            </a:extLst>
          </p:cNvPr>
          <p:cNvSpPr/>
          <p:nvPr/>
        </p:nvSpPr>
        <p:spPr>
          <a:xfrm>
            <a:off x="6173411" y="2407736"/>
            <a:ext cx="404144" cy="392673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DF6DA1B4-8220-4A42-81EE-F9E3C0FE5F22}"/>
              </a:ext>
            </a:extLst>
          </p:cNvPr>
          <p:cNvSpPr/>
          <p:nvPr/>
        </p:nvSpPr>
        <p:spPr>
          <a:xfrm>
            <a:off x="6704533" y="2407736"/>
            <a:ext cx="404144" cy="392673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C2CD57DF-A703-42BA-BEDA-BA6F2D2E7468}"/>
              </a:ext>
            </a:extLst>
          </p:cNvPr>
          <p:cNvSpPr/>
          <p:nvPr/>
        </p:nvSpPr>
        <p:spPr>
          <a:xfrm>
            <a:off x="7235655" y="2407736"/>
            <a:ext cx="404144" cy="392673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3D6EC3D8-8D81-44D7-BDD9-2F03A0AB6848}"/>
              </a:ext>
            </a:extLst>
          </p:cNvPr>
          <p:cNvSpPr/>
          <p:nvPr/>
        </p:nvSpPr>
        <p:spPr>
          <a:xfrm>
            <a:off x="7766779" y="2407736"/>
            <a:ext cx="404144" cy="392673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7C05F15C-C0F5-45E0-A9AC-FCFFD5E8F791}"/>
              </a:ext>
            </a:extLst>
          </p:cNvPr>
          <p:cNvSpPr/>
          <p:nvPr/>
        </p:nvSpPr>
        <p:spPr>
          <a:xfrm>
            <a:off x="2986679" y="2407736"/>
            <a:ext cx="404144" cy="392673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FB2DD353-1073-4D01-81B9-F4E37EC62257}"/>
              </a:ext>
            </a:extLst>
          </p:cNvPr>
          <p:cNvSpPr/>
          <p:nvPr/>
        </p:nvSpPr>
        <p:spPr>
          <a:xfrm>
            <a:off x="3517801" y="2407736"/>
            <a:ext cx="404144" cy="392673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9B5C3D2A-A578-4E35-8FAE-BA1B6BBC5CA7}"/>
              </a:ext>
            </a:extLst>
          </p:cNvPr>
          <p:cNvSpPr/>
          <p:nvPr/>
        </p:nvSpPr>
        <p:spPr>
          <a:xfrm>
            <a:off x="4048923" y="2407736"/>
            <a:ext cx="404144" cy="392673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0638278E-2439-4456-8DD0-648EBF3809B9}"/>
              </a:ext>
            </a:extLst>
          </p:cNvPr>
          <p:cNvSpPr/>
          <p:nvPr/>
        </p:nvSpPr>
        <p:spPr>
          <a:xfrm>
            <a:off x="5111167" y="2407736"/>
            <a:ext cx="404144" cy="392673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59807129-CE9E-49F0-A478-1FD8E4C8206C}"/>
              </a:ext>
            </a:extLst>
          </p:cNvPr>
          <p:cNvSpPr/>
          <p:nvPr/>
        </p:nvSpPr>
        <p:spPr>
          <a:xfrm>
            <a:off x="4580045" y="2407736"/>
            <a:ext cx="404144" cy="392673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EB2221C5-F288-4B08-9417-DD3CD7C365FC}"/>
              </a:ext>
            </a:extLst>
          </p:cNvPr>
          <p:cNvSpPr/>
          <p:nvPr/>
        </p:nvSpPr>
        <p:spPr>
          <a:xfrm>
            <a:off x="5642289" y="2407736"/>
            <a:ext cx="404144" cy="392673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46325A61-2AE3-4A9A-BF89-CFF64072D3B6}"/>
              </a:ext>
            </a:extLst>
          </p:cNvPr>
          <p:cNvSpPr/>
          <p:nvPr/>
        </p:nvSpPr>
        <p:spPr>
          <a:xfrm>
            <a:off x="2986679" y="3246250"/>
            <a:ext cx="404144" cy="392673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64C4DE91-3B65-4117-A96B-66A31DD9E1FD}"/>
              </a:ext>
            </a:extLst>
          </p:cNvPr>
          <p:cNvSpPr/>
          <p:nvPr/>
        </p:nvSpPr>
        <p:spPr>
          <a:xfrm>
            <a:off x="3517801" y="3246250"/>
            <a:ext cx="404144" cy="392673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99A97971-C245-4730-9031-CCC854CC2BBD}"/>
              </a:ext>
            </a:extLst>
          </p:cNvPr>
          <p:cNvSpPr/>
          <p:nvPr/>
        </p:nvSpPr>
        <p:spPr>
          <a:xfrm>
            <a:off x="4048923" y="3246250"/>
            <a:ext cx="404144" cy="392673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DEA36891-38AE-47E4-AB0B-13426D9BA7E0}"/>
              </a:ext>
            </a:extLst>
          </p:cNvPr>
          <p:cNvSpPr/>
          <p:nvPr/>
        </p:nvSpPr>
        <p:spPr>
          <a:xfrm>
            <a:off x="5111167" y="3246250"/>
            <a:ext cx="404144" cy="392673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A672AF6D-AA5D-46F9-87B7-79A4AB199356}"/>
              </a:ext>
            </a:extLst>
          </p:cNvPr>
          <p:cNvSpPr/>
          <p:nvPr/>
        </p:nvSpPr>
        <p:spPr>
          <a:xfrm>
            <a:off x="4580045" y="3246250"/>
            <a:ext cx="404144" cy="392673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A2BDCC2D-6158-44F9-A056-966DF0A734B2}"/>
              </a:ext>
            </a:extLst>
          </p:cNvPr>
          <p:cNvSpPr/>
          <p:nvPr/>
        </p:nvSpPr>
        <p:spPr>
          <a:xfrm>
            <a:off x="5642289" y="3246250"/>
            <a:ext cx="404144" cy="392673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1EB33D78-D042-4063-B9D0-AACCACB9B1FD}"/>
              </a:ext>
            </a:extLst>
          </p:cNvPr>
          <p:cNvSpPr/>
          <p:nvPr/>
        </p:nvSpPr>
        <p:spPr>
          <a:xfrm>
            <a:off x="6173411" y="3246250"/>
            <a:ext cx="404144" cy="392673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FC89B23F-D812-4623-B579-CAE428294AD6}"/>
              </a:ext>
            </a:extLst>
          </p:cNvPr>
          <p:cNvSpPr/>
          <p:nvPr/>
        </p:nvSpPr>
        <p:spPr>
          <a:xfrm>
            <a:off x="6704533" y="3246250"/>
            <a:ext cx="404144" cy="392673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1028" name="Picture 4" descr="File:Magnifying glass 01.svg">
            <a:extLst>
              <a:ext uri="{FF2B5EF4-FFF2-40B4-BE49-F238E27FC236}">
                <a16:creationId xmlns:a16="http://schemas.microsoft.com/office/drawing/2014/main" id="{3E143B2A-5C60-4406-A522-020FC35A81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801" y="5225027"/>
            <a:ext cx="439293" cy="43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File:Magnifying glass 01.svg">
            <a:extLst>
              <a:ext uri="{FF2B5EF4-FFF2-40B4-BE49-F238E27FC236}">
                <a16:creationId xmlns:a16="http://schemas.microsoft.com/office/drawing/2014/main" id="{3B3ED124-10D2-4883-92EA-06E8CBCC7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801" y="5910607"/>
            <a:ext cx="439293" cy="43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CADCE058-60B7-4EB9-B3AF-CCB436ADC74D}"/>
              </a:ext>
            </a:extLst>
          </p:cNvPr>
          <p:cNvSpPr txBox="1"/>
          <p:nvPr/>
        </p:nvSpPr>
        <p:spPr>
          <a:xfrm>
            <a:off x="7812005" y="750954"/>
            <a:ext cx="27847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     = 10 </a:t>
            </a:r>
            <a:endParaRPr lang="en-GB" sz="32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EF4AF04A-C14D-43D0-89C6-A610AE96220C}"/>
              </a:ext>
            </a:extLst>
          </p:cNvPr>
          <p:cNvSpPr/>
          <p:nvPr/>
        </p:nvSpPr>
        <p:spPr>
          <a:xfrm>
            <a:off x="8961928" y="853135"/>
            <a:ext cx="427961" cy="435769"/>
          </a:xfrm>
          <a:prstGeom prst="ellipse">
            <a:avLst/>
          </a:prstGeom>
          <a:solidFill>
            <a:srgbClr val="DCB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2106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3" grpId="0" animBg="1"/>
      <p:bldP spid="34" grpId="0" animBg="1"/>
      <p:bldP spid="36" grpId="0" animBg="1"/>
      <p:bldP spid="37" grpId="0" animBg="1"/>
      <p:bldP spid="38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10920</TotalTime>
  <Words>282</Words>
  <Application>Microsoft Office PowerPoint</Application>
  <PresentationFormat>Widescreen</PresentationFormat>
  <Paragraphs>129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Yu Gothic UI</vt:lpstr>
      <vt:lpstr>Arial</vt:lpstr>
      <vt:lpstr>Calibri</vt:lpstr>
      <vt:lpstr>Calibri Light</vt:lpstr>
      <vt:lpstr>Sassoon Infant Std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2 - PRESENTATION - Statistics - Week 3</dc:title>
  <dc:creator>PRIMARY STARS EDUCATION</dc:creator>
  <cp:lastModifiedBy>Laura.Chesterfield - SCH.171</cp:lastModifiedBy>
  <cp:revision>553</cp:revision>
  <dcterms:created xsi:type="dcterms:W3CDTF">2018-08-10T10:44:35Z</dcterms:created>
  <dcterms:modified xsi:type="dcterms:W3CDTF">2021-02-02T21:58:36Z</dcterms:modified>
</cp:coreProperties>
</file>