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788" r:id="rId2"/>
    <p:sldId id="806" r:id="rId3"/>
    <p:sldId id="809" r:id="rId4"/>
    <p:sldId id="810" r:id="rId5"/>
    <p:sldId id="808" r:id="rId6"/>
    <p:sldId id="80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CC33"/>
    <a:srgbClr val="008000"/>
    <a:srgbClr val="0066FF"/>
    <a:srgbClr val="FFCDCD"/>
    <a:srgbClr val="1FEAFF"/>
    <a:srgbClr val="FFCF37"/>
    <a:srgbClr val="CCFF99"/>
    <a:srgbClr val="FFC9C9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5262" autoAdjust="0"/>
  </p:normalViewPr>
  <p:slideViewPr>
    <p:cSldViewPr snapToGrid="0">
      <p:cViewPr varScale="1">
        <p:scale>
          <a:sx n="73" d="100"/>
          <a:sy n="73" d="100"/>
        </p:scale>
        <p:origin x="5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0911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03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3970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802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9637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Dates</a:t>
            </a:r>
            <a:endParaRPr lang="en-GB" sz="5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2018041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669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Discuss the questions with your partner.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19" y="1117876"/>
            <a:ext cx="4319052" cy="25377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1841668" y="1845765"/>
            <a:ext cx="34201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hours are in a day?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19" y="3910005"/>
            <a:ext cx="4319052" cy="25377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1932916" y="4654419"/>
            <a:ext cx="3237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days in a week?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6" y="1117876"/>
            <a:ext cx="4319052" cy="25377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6928286" y="1845765"/>
            <a:ext cx="34794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months in a year?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6" y="3910005"/>
            <a:ext cx="4319052" cy="25377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7049194" y="4654419"/>
            <a:ext cx="3237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days in a month?</a:t>
            </a:r>
          </a:p>
        </p:txBody>
      </p:sp>
    </p:spTree>
    <p:extLst>
      <p:ext uri="{BB962C8B-B14F-4D97-AF65-F5344CB8AC3E}">
        <p14:creationId xmlns:p14="http://schemas.microsoft.com/office/powerpoint/2010/main" val="218576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669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Discuss the questions with your partner.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19" y="1117876"/>
            <a:ext cx="4319052" cy="25377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1841668" y="1845765"/>
            <a:ext cx="34201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day begins with 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19" y="3910005"/>
            <a:ext cx="4319052" cy="25377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1932914" y="4408198"/>
            <a:ext cx="3237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days do you go to school?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6" y="1117876"/>
            <a:ext cx="4319052" cy="25377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6928284" y="1599544"/>
            <a:ext cx="3479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days are classed as the weekend?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6" y="3910005"/>
            <a:ext cx="4319052" cy="25377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7049192" y="4408198"/>
            <a:ext cx="3237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days begin with the same letter?</a:t>
            </a:r>
          </a:p>
        </p:txBody>
      </p:sp>
    </p:spTree>
    <p:extLst>
      <p:ext uri="{BB962C8B-B14F-4D97-AF65-F5344CB8AC3E}">
        <p14:creationId xmlns:p14="http://schemas.microsoft.com/office/powerpoint/2010/main" val="420625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669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Discuss the questions with your partner.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19" y="1117876"/>
            <a:ext cx="4319052" cy="25377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1841668" y="1845765"/>
            <a:ext cx="34201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month is your birthday?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19" y="3910005"/>
            <a:ext cx="4319052" cy="25377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1932914" y="4408198"/>
            <a:ext cx="3237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is the last month of the year?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6" y="1117876"/>
            <a:ext cx="4319052" cy="25377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6928284" y="1845765"/>
            <a:ext cx="34794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month is Christmas day in?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2B507B-3516-45B2-B322-DFCE7E513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6" y="3910005"/>
            <a:ext cx="4319052" cy="25377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70DB69-F6AA-4E5A-B023-84F1724E664F}"/>
              </a:ext>
            </a:extLst>
          </p:cNvPr>
          <p:cNvSpPr txBox="1"/>
          <p:nvPr/>
        </p:nvSpPr>
        <p:spPr>
          <a:xfrm>
            <a:off x="7049192" y="4408198"/>
            <a:ext cx="3237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months start with the same letter?</a:t>
            </a:r>
          </a:p>
        </p:txBody>
      </p:sp>
    </p:spTree>
    <p:extLst>
      <p:ext uri="{BB962C8B-B14F-4D97-AF65-F5344CB8AC3E}">
        <p14:creationId xmlns:p14="http://schemas.microsoft.com/office/powerpoint/2010/main" val="40899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18F349-AFE8-44B9-8FE5-3998F5EF5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200CC8F0-721B-4D0A-9DAE-5E60B616B955}"/>
              </a:ext>
            </a:extLst>
          </p:cNvPr>
          <p:cNvSpPr/>
          <p:nvPr/>
        </p:nvSpPr>
        <p:spPr>
          <a:xfrm>
            <a:off x="3120066" y="689492"/>
            <a:ext cx="7291031" cy="1735348"/>
          </a:xfrm>
          <a:prstGeom prst="wedgeRoundRectCallout">
            <a:avLst>
              <a:gd name="adj1" fmla="val -57342"/>
              <a:gd name="adj2" fmla="val 22658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have ordered the months of the year by writing the first letter of each month. </a:t>
            </a:r>
            <a:b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started at January. Here are my results…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F1F50B-607E-4C88-9432-F168E512BF52}"/>
              </a:ext>
            </a:extLst>
          </p:cNvPr>
          <p:cNvSpPr/>
          <p:nvPr/>
        </p:nvSpPr>
        <p:spPr>
          <a:xfrm>
            <a:off x="10852727" y="150858"/>
            <a:ext cx="1339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Reasoning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5DB593-802E-44D7-A6B4-C707A84F21BC}"/>
              </a:ext>
            </a:extLst>
          </p:cNvPr>
          <p:cNvSpPr txBox="1"/>
          <p:nvPr/>
        </p:nvSpPr>
        <p:spPr>
          <a:xfrm>
            <a:off x="380191" y="4256860"/>
            <a:ext cx="11702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9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 you agree with Che?</a:t>
            </a:r>
            <a:br>
              <a:rPr lang="en-GB" sz="29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9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your answer.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5DB593-802E-44D7-A6B4-C707A84F21BC}"/>
              </a:ext>
            </a:extLst>
          </p:cNvPr>
          <p:cNvSpPr txBox="1"/>
          <p:nvPr/>
        </p:nvSpPr>
        <p:spPr>
          <a:xfrm>
            <a:off x="960564" y="2975523"/>
            <a:ext cx="10463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0000CC"/>
                </a:solidFill>
                <a:latin typeface="Ink Free" panose="03080402000500000000" pitchFamily="66" charset="0"/>
                <a:ea typeface="Yu Gothic UI" panose="020B0500000000000000" pitchFamily="34" charset="-128"/>
              </a:rPr>
              <a:t>J,  F,  M,  A,  M,  J,  J,  S,  A,  O,  N,  D</a:t>
            </a:r>
          </a:p>
        </p:txBody>
      </p:sp>
    </p:spTree>
    <p:extLst>
      <p:ext uri="{BB962C8B-B14F-4D97-AF65-F5344CB8AC3E}">
        <p14:creationId xmlns:p14="http://schemas.microsoft.com/office/powerpoint/2010/main" val="257636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</a:t>
            </a:r>
          </a:p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solving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E2B284-EE0A-4402-8036-7CB33098C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803162"/>
              </p:ext>
            </p:extLst>
          </p:nvPr>
        </p:nvGraphicFramePr>
        <p:xfrm>
          <a:off x="1240970" y="1217759"/>
          <a:ext cx="9586578" cy="44004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4376">
                  <a:extLst>
                    <a:ext uri="{9D8B030D-6E8A-4147-A177-3AD203B41FA5}">
                      <a16:colId xmlns:a16="http://schemas.microsoft.com/office/drawing/2014/main" val="783047020"/>
                    </a:ext>
                  </a:extLst>
                </a:gridCol>
                <a:gridCol w="1366101">
                  <a:extLst>
                    <a:ext uri="{9D8B030D-6E8A-4147-A177-3AD203B41FA5}">
                      <a16:colId xmlns:a16="http://schemas.microsoft.com/office/drawing/2014/main" val="275334539"/>
                    </a:ext>
                  </a:extLst>
                </a:gridCol>
                <a:gridCol w="1366101">
                  <a:extLst>
                    <a:ext uri="{9D8B030D-6E8A-4147-A177-3AD203B41FA5}">
                      <a16:colId xmlns:a16="http://schemas.microsoft.com/office/drawing/2014/main" val="4227278674"/>
                    </a:ext>
                  </a:extLst>
                </a:gridCol>
              </a:tblGrid>
              <a:tr h="597978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True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False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916950"/>
                  </a:ext>
                </a:extLst>
              </a:tr>
              <a:tr h="76048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 number of days in a week &lt; 8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919393"/>
                  </a:ext>
                </a:extLst>
              </a:tr>
              <a:tr h="76048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Double 5 is the number of months in a year.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323799"/>
                  </a:ext>
                </a:extLst>
              </a:tr>
              <a:tr h="76048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 month has less than 30 days.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697481"/>
                  </a:ext>
                </a:extLst>
              </a:tr>
              <a:tr h="76048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There</a:t>
                      </a:r>
                      <a:r>
                        <a:rPr lang="en-GB" sz="2600" b="1" baseline="0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 are an odd number of days in a week.</a:t>
                      </a:r>
                      <a:endParaRPr lang="en-GB" sz="26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5151819"/>
                  </a:ext>
                </a:extLst>
              </a:tr>
              <a:tr h="76048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There are</a:t>
                      </a:r>
                      <a:r>
                        <a:rPr lang="en-GB" sz="2600" b="1" baseline="0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 less than 50 minutes in an hour.</a:t>
                      </a:r>
                      <a:endParaRPr lang="en-GB" sz="26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422969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669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</p:spTree>
    <p:extLst>
      <p:ext uri="{BB962C8B-B14F-4D97-AF65-F5344CB8AC3E}">
        <p14:creationId xmlns:p14="http://schemas.microsoft.com/office/powerpoint/2010/main" val="201008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18885</TotalTime>
  <Words>227</Words>
  <Application>Microsoft Office PowerPoint</Application>
  <PresentationFormat>Widescreen</PresentationFormat>
  <Paragraphs>39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Yu Gothic UI</vt:lpstr>
      <vt:lpstr>Arial</vt:lpstr>
      <vt:lpstr>Calibri</vt:lpstr>
      <vt:lpstr>Calibri Light</vt:lpstr>
      <vt:lpstr>Ink Free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Measurement - Time - Week 10</dc:title>
  <dc:creator>PRIMARY STARS EDUCATION</dc:creator>
  <cp:lastModifiedBy>Laura Chesterfield</cp:lastModifiedBy>
  <cp:revision>953</cp:revision>
  <dcterms:created xsi:type="dcterms:W3CDTF">2018-08-10T10:44:35Z</dcterms:created>
  <dcterms:modified xsi:type="dcterms:W3CDTF">2021-02-10T10:51:17Z</dcterms:modified>
</cp:coreProperties>
</file>