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433" r:id="rId2"/>
    <p:sldId id="778" r:id="rId3"/>
    <p:sldId id="781" r:id="rId4"/>
    <p:sldId id="779" r:id="rId5"/>
    <p:sldId id="78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FF"/>
    <a:srgbClr val="FFB84F"/>
    <a:srgbClr val="0066FF"/>
    <a:srgbClr val="FFFF66"/>
    <a:srgbClr val="CC00FF"/>
    <a:srgbClr val="CCFFFF"/>
    <a:srgbClr val="FFAFFF"/>
    <a:srgbClr val="FFFFCC"/>
    <a:srgbClr val="CCFF99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6404" autoAdjust="0"/>
  </p:normalViewPr>
  <p:slideViewPr>
    <p:cSldViewPr snapToGrid="0">
      <p:cViewPr varScale="1">
        <p:scale>
          <a:sx n="69" d="100"/>
          <a:sy n="69" d="100"/>
        </p:scale>
        <p:origin x="7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63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697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2464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560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Partitioning numbers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 </a:t>
            </a:r>
            <a:endParaRPr lang="en-GB" sz="11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Build the numbers using Base 10. Complete the sentences.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72FDF-2F55-40F2-B360-8BFD56F6C189}"/>
              </a:ext>
            </a:extLst>
          </p:cNvPr>
          <p:cNvSpPr/>
          <p:nvPr/>
        </p:nvSpPr>
        <p:spPr>
          <a:xfrm>
            <a:off x="525345" y="1539681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42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hundreds, ______ tens and ______ ones.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32ECE5-98B6-49F8-9767-1A686BAEFAC0}"/>
              </a:ext>
            </a:extLst>
          </p:cNvPr>
          <p:cNvSpPr txBox="1"/>
          <p:nvPr/>
        </p:nvSpPr>
        <p:spPr>
          <a:xfrm>
            <a:off x="2402731" y="1548243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ACC43D-2F84-448B-8299-0D878291FECD}"/>
              </a:ext>
            </a:extLst>
          </p:cNvPr>
          <p:cNvSpPr txBox="1"/>
          <p:nvPr/>
        </p:nvSpPr>
        <p:spPr>
          <a:xfrm>
            <a:off x="5847916" y="1548243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1E7493-1CD4-4BC3-A792-D65068DCF4B6}"/>
              </a:ext>
            </a:extLst>
          </p:cNvPr>
          <p:cNvSpPr txBox="1"/>
          <p:nvPr/>
        </p:nvSpPr>
        <p:spPr>
          <a:xfrm>
            <a:off x="9024021" y="1548243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C21ED76-4DFA-4C76-A305-FC3A249ACCE5}"/>
              </a:ext>
            </a:extLst>
          </p:cNvPr>
          <p:cNvSpPr/>
          <p:nvPr/>
        </p:nvSpPr>
        <p:spPr>
          <a:xfrm>
            <a:off x="525345" y="3180413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67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hundreds, ______ tens and ______ ones.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4714B1-027B-4A33-BD51-970AB87C213B}"/>
              </a:ext>
            </a:extLst>
          </p:cNvPr>
          <p:cNvSpPr txBox="1"/>
          <p:nvPr/>
        </p:nvSpPr>
        <p:spPr>
          <a:xfrm>
            <a:off x="2402731" y="3188975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80A26F6-2C8B-4ED8-81CF-B292C7303B8A}"/>
              </a:ext>
            </a:extLst>
          </p:cNvPr>
          <p:cNvSpPr txBox="1"/>
          <p:nvPr/>
        </p:nvSpPr>
        <p:spPr>
          <a:xfrm>
            <a:off x="5847916" y="3188975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0F86D5-DCFF-462F-9C4B-AE70514C3F31}"/>
              </a:ext>
            </a:extLst>
          </p:cNvPr>
          <p:cNvSpPr txBox="1"/>
          <p:nvPr/>
        </p:nvSpPr>
        <p:spPr>
          <a:xfrm>
            <a:off x="9024021" y="3188975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7BFC667-8D72-42FD-943B-658A9B4495F1}"/>
              </a:ext>
            </a:extLst>
          </p:cNvPr>
          <p:cNvSpPr/>
          <p:nvPr/>
        </p:nvSpPr>
        <p:spPr>
          <a:xfrm>
            <a:off x="525346" y="4821145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100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hundred, ______ tens and ______ ones.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F24F3F7-4FCD-4537-AD8E-FB71169F03E7}"/>
              </a:ext>
            </a:extLst>
          </p:cNvPr>
          <p:cNvSpPr txBox="1"/>
          <p:nvPr/>
        </p:nvSpPr>
        <p:spPr>
          <a:xfrm>
            <a:off x="2626467" y="4829707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A796460-D371-446D-BA87-AC6DB1B8C8A4}"/>
              </a:ext>
            </a:extLst>
          </p:cNvPr>
          <p:cNvSpPr txBox="1"/>
          <p:nvPr/>
        </p:nvSpPr>
        <p:spPr>
          <a:xfrm>
            <a:off x="5896557" y="4829707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BD204-EDF3-4702-BAC9-C1D7DADB9F46}"/>
              </a:ext>
            </a:extLst>
          </p:cNvPr>
          <p:cNvSpPr txBox="1"/>
          <p:nvPr/>
        </p:nvSpPr>
        <p:spPr>
          <a:xfrm>
            <a:off x="9072662" y="4829707"/>
            <a:ext cx="1138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530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33" grpId="0"/>
      <p:bldP spid="34" grpId="0"/>
      <p:bldP spid="35" grpId="0"/>
      <p:bldP spid="37" grpId="0"/>
      <p:bldP spid="3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8CCCF6-11AD-4922-A324-618670C51E0D}"/>
              </a:ext>
            </a:extLst>
          </p:cNvPr>
          <p:cNvSpPr txBox="1"/>
          <p:nvPr/>
        </p:nvSpPr>
        <p:spPr>
          <a:xfrm>
            <a:off x="358512" y="335524"/>
            <a:ext cx="11635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Build the numbers using Base 10. Complete the sentences.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72FDF-2F55-40F2-B360-8BFD56F6C189}"/>
              </a:ext>
            </a:extLst>
          </p:cNvPr>
          <p:cNvSpPr/>
          <p:nvPr/>
        </p:nvSpPr>
        <p:spPr>
          <a:xfrm>
            <a:off x="525345" y="1539681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79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hundreds, ______ tens and ______ ones.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C21ED76-4DFA-4C76-A305-FC3A249ACCE5}"/>
              </a:ext>
            </a:extLst>
          </p:cNvPr>
          <p:cNvSpPr/>
          <p:nvPr/>
        </p:nvSpPr>
        <p:spPr>
          <a:xfrm>
            <a:off x="398884" y="3180413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hundreds, ______ ten and ______ ones.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7BFC667-8D72-42FD-943B-658A9B4495F1}"/>
              </a:ext>
            </a:extLst>
          </p:cNvPr>
          <p:cNvSpPr/>
          <p:nvPr/>
        </p:nvSpPr>
        <p:spPr>
          <a:xfrm>
            <a:off x="525346" y="4821145"/>
            <a:ext cx="11141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= ______ hundreds, ______ tens and ______ ones.</a:t>
            </a:r>
          </a:p>
        </p:txBody>
      </p:sp>
    </p:spTree>
    <p:extLst>
      <p:ext uri="{BB962C8B-B14F-4D97-AF65-F5344CB8AC3E}">
        <p14:creationId xmlns:p14="http://schemas.microsoft.com/office/powerpoint/2010/main" val="37451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69B8F0-1016-4218-9ED1-1605D3ED9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CD2126-B1EA-4877-BF9A-480BA84B9275}"/>
              </a:ext>
            </a:extLst>
          </p:cNvPr>
          <p:cNvSpPr txBox="1"/>
          <p:nvPr/>
        </p:nvSpPr>
        <p:spPr>
          <a:xfrm>
            <a:off x="495556" y="3802036"/>
            <a:ext cx="11199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mistake has Sue made?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E03882D0-C04E-4E05-B518-ACE669012D5B}"/>
              </a:ext>
            </a:extLst>
          </p:cNvPr>
          <p:cNvSpPr/>
          <p:nvPr/>
        </p:nvSpPr>
        <p:spPr>
          <a:xfrm>
            <a:off x="3199838" y="1368954"/>
            <a:ext cx="7627710" cy="1314966"/>
          </a:xfrm>
          <a:prstGeom prst="wedgeRoundRectCallout">
            <a:avLst>
              <a:gd name="adj1" fmla="val -57385"/>
              <a:gd name="adj2" fmla="val 20910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67 has 7 tens and 6 ones. </a:t>
            </a:r>
          </a:p>
        </p:txBody>
      </p:sp>
    </p:spTree>
    <p:extLst>
      <p:ext uri="{BB962C8B-B14F-4D97-AF65-F5344CB8AC3E}">
        <p14:creationId xmlns:p14="http://schemas.microsoft.com/office/powerpoint/2010/main" val="21898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6E8623-74DC-4044-A476-82E0F3356415}"/>
              </a:ext>
            </a:extLst>
          </p:cNvPr>
          <p:cNvSpPr txBox="1"/>
          <p:nvPr/>
        </p:nvSpPr>
        <p:spPr>
          <a:xfrm>
            <a:off x="297282" y="346601"/>
            <a:ext cx="112494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partitions to the clues. </a:t>
            </a: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8A1863D5-F854-467D-A89B-E04BB04C7603}"/>
              </a:ext>
            </a:extLst>
          </p:cNvPr>
          <p:cNvSpPr/>
          <p:nvPr/>
        </p:nvSpPr>
        <p:spPr>
          <a:xfrm>
            <a:off x="595441" y="1463041"/>
            <a:ext cx="2050482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30 + 7</a:t>
            </a:r>
          </a:p>
        </p:txBody>
      </p:sp>
      <p:sp>
        <p:nvSpPr>
          <p:cNvPr id="16" name="Rounded Rectangle 6">
            <a:extLst>
              <a:ext uri="{FF2B5EF4-FFF2-40B4-BE49-F238E27FC236}">
                <a16:creationId xmlns:a16="http://schemas.microsoft.com/office/drawing/2014/main" id="{879FF217-9248-4084-8F4B-7B98E3000533}"/>
              </a:ext>
            </a:extLst>
          </p:cNvPr>
          <p:cNvSpPr/>
          <p:nvPr/>
        </p:nvSpPr>
        <p:spPr>
          <a:xfrm>
            <a:off x="595441" y="3162704"/>
            <a:ext cx="2050482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70 + 4</a:t>
            </a:r>
          </a:p>
        </p:txBody>
      </p:sp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0049A134-7F40-4C79-8188-FE04967CD445}"/>
              </a:ext>
            </a:extLst>
          </p:cNvPr>
          <p:cNvSpPr/>
          <p:nvPr/>
        </p:nvSpPr>
        <p:spPr>
          <a:xfrm>
            <a:off x="595441" y="4862367"/>
            <a:ext cx="2050482" cy="12279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50 + 5</a:t>
            </a:r>
          </a:p>
        </p:txBody>
      </p:sp>
      <p:sp>
        <p:nvSpPr>
          <p:cNvPr id="18" name="Rounded Rectangle 9">
            <a:extLst>
              <a:ext uri="{FF2B5EF4-FFF2-40B4-BE49-F238E27FC236}">
                <a16:creationId xmlns:a16="http://schemas.microsoft.com/office/drawing/2014/main" id="{E0D9D73D-91CD-4656-A132-4C00E8666225}"/>
              </a:ext>
            </a:extLst>
          </p:cNvPr>
          <p:cNvSpPr/>
          <p:nvPr/>
        </p:nvSpPr>
        <p:spPr>
          <a:xfrm>
            <a:off x="7023371" y="1463041"/>
            <a:ext cx="449371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I am the largest number.</a:t>
            </a:r>
          </a:p>
        </p:txBody>
      </p:sp>
      <p:sp>
        <p:nvSpPr>
          <p:cNvPr id="19" name="Rounded Rectangle 10">
            <a:extLst>
              <a:ext uri="{FF2B5EF4-FFF2-40B4-BE49-F238E27FC236}">
                <a16:creationId xmlns:a16="http://schemas.microsoft.com/office/drawing/2014/main" id="{EC1650F1-3CFE-4262-8C18-B2A7E13FC1F1}"/>
              </a:ext>
            </a:extLst>
          </p:cNvPr>
          <p:cNvSpPr/>
          <p:nvPr/>
        </p:nvSpPr>
        <p:spPr>
          <a:xfrm>
            <a:off x="7023371" y="3162704"/>
            <a:ext cx="449371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I have the same amount of tens and ones.</a:t>
            </a:r>
          </a:p>
        </p:txBody>
      </p:sp>
      <p:sp>
        <p:nvSpPr>
          <p:cNvPr id="21" name="Rounded Rectangle 11">
            <a:extLst>
              <a:ext uri="{FF2B5EF4-FFF2-40B4-BE49-F238E27FC236}">
                <a16:creationId xmlns:a16="http://schemas.microsoft.com/office/drawing/2014/main" id="{928CE145-8BAD-4885-BBD5-9D328027F828}"/>
              </a:ext>
            </a:extLst>
          </p:cNvPr>
          <p:cNvSpPr/>
          <p:nvPr/>
        </p:nvSpPr>
        <p:spPr>
          <a:xfrm>
            <a:off x="7023371" y="4862367"/>
            <a:ext cx="4493716" cy="1227908"/>
          </a:xfrm>
          <a:prstGeom prst="roundRect">
            <a:avLst/>
          </a:prstGeom>
          <a:solidFill>
            <a:srgbClr val="FFE1E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I have more ones than tens. </a:t>
            </a:r>
          </a:p>
        </p:txBody>
      </p:sp>
    </p:spTree>
    <p:extLst>
      <p:ext uri="{BB962C8B-B14F-4D97-AF65-F5344CB8AC3E}">
        <p14:creationId xmlns:p14="http://schemas.microsoft.com/office/powerpoint/2010/main" val="180857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13448</TotalTime>
  <Words>155</Words>
  <Application>Microsoft Office PowerPoint</Application>
  <PresentationFormat>Widescreen</PresentationFormat>
  <Paragraphs>26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Yu Gothic</vt:lpstr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100) - Week 7</dc:title>
  <dc:creator>PRIMARY STARS EDUCATION</dc:creator>
  <cp:lastModifiedBy>Laura Chesterfield</cp:lastModifiedBy>
  <cp:revision>813</cp:revision>
  <dcterms:created xsi:type="dcterms:W3CDTF">2018-08-10T10:44:35Z</dcterms:created>
  <dcterms:modified xsi:type="dcterms:W3CDTF">2021-01-26T21:08:15Z</dcterms:modified>
</cp:coreProperties>
</file>