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432" r:id="rId2"/>
    <p:sldId id="503" r:id="rId3"/>
    <p:sldId id="521" r:id="rId4"/>
    <p:sldId id="522" r:id="rId5"/>
    <p:sldId id="504" r:id="rId6"/>
    <p:sldId id="523" r:id="rId7"/>
    <p:sldId id="524" r:id="rId8"/>
    <p:sldId id="500" r:id="rId9"/>
    <p:sldId id="50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66FFFF"/>
    <a:srgbClr val="FFCDCD"/>
    <a:srgbClr val="FFAFFF"/>
    <a:srgbClr val="FF9900"/>
    <a:srgbClr val="EDF1F9"/>
    <a:srgbClr val="85B9E1"/>
    <a:srgbClr val="85BAE1"/>
    <a:srgbClr val="87BCE4"/>
    <a:srgbClr val="86BA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9" autoAdjust="0"/>
    <p:restoredTop sz="78803" autoAdjust="0"/>
  </p:normalViewPr>
  <p:slideViewPr>
    <p:cSldViewPr snapToGrid="0">
      <p:cViewPr varScale="1">
        <p:scale>
          <a:sx n="58" d="100"/>
          <a:sy n="58" d="100"/>
        </p:scale>
        <p:origin x="13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581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949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4367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731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3096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1524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487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4176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9779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Make tally charts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766044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764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tally chart: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DCF7886-1B7B-4C1B-8222-212E6CF2A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255525"/>
              </p:ext>
            </p:extLst>
          </p:nvPr>
        </p:nvGraphicFramePr>
        <p:xfrm>
          <a:off x="1601503" y="1892515"/>
          <a:ext cx="8466626" cy="307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201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328794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2976665">
                  <a:extLst>
                    <a:ext uri="{9D8B030D-6E8A-4147-A177-3AD203B41FA5}">
                      <a16:colId xmlns:a16="http://schemas.microsoft.com/office/drawing/2014/main" val="3872951701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Red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Blue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Green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A70B95C1-1D51-4F7D-9923-7721722D8137}"/>
              </a:ext>
            </a:extLst>
          </p:cNvPr>
          <p:cNvSpPr/>
          <p:nvPr/>
        </p:nvSpPr>
        <p:spPr>
          <a:xfrm>
            <a:off x="3047473" y="2675943"/>
            <a:ext cx="494588" cy="476792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986CD4-F6C8-431F-82EA-DF603ECCE822}"/>
              </a:ext>
            </a:extLst>
          </p:cNvPr>
          <p:cNvSpPr/>
          <p:nvPr/>
        </p:nvSpPr>
        <p:spPr>
          <a:xfrm>
            <a:off x="3047473" y="3509248"/>
            <a:ext cx="494588" cy="476792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018F6E8-A138-4CB2-8811-B5112F95F925}"/>
              </a:ext>
            </a:extLst>
          </p:cNvPr>
          <p:cNvSpPr/>
          <p:nvPr/>
        </p:nvSpPr>
        <p:spPr>
          <a:xfrm>
            <a:off x="3047473" y="4342554"/>
            <a:ext cx="494588" cy="476792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C457EDE-ADFA-4041-8FCC-44AC7B2D34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622" y="2556161"/>
            <a:ext cx="439860" cy="6463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A652608-8D3A-4860-8B89-EC650686886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613" y="3382206"/>
            <a:ext cx="604973" cy="6463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1EFE157-343B-4490-882A-D3F3272F760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41" y="2556161"/>
            <a:ext cx="604973" cy="6463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1ECCA6A-3FE2-4262-8C0E-CC21EA558CD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40" y="3388183"/>
            <a:ext cx="604973" cy="6463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F40A38B-FBDA-478D-811C-D57921F95C9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39" y="4220205"/>
            <a:ext cx="604973" cy="64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0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764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tally chart: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160D4E7-2115-48CF-96C9-60F018991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48809"/>
              </p:ext>
            </p:extLst>
          </p:nvPr>
        </p:nvGraphicFramePr>
        <p:xfrm>
          <a:off x="2031999" y="1547088"/>
          <a:ext cx="8128001" cy="390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55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3725694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774757">
                  <a:extLst>
                    <a:ext uri="{9D8B030D-6E8A-4147-A177-3AD203B41FA5}">
                      <a16:colId xmlns:a16="http://schemas.microsoft.com/office/drawing/2014/main" val="2187121211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Rabbit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Hamster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B2EEA394-CFD7-4163-8942-A2664EC38CA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797" y="3927294"/>
            <a:ext cx="219269" cy="5596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70D819-1EE1-4B1A-8B9F-E11625C934A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976" y="3112511"/>
            <a:ext cx="439860" cy="5596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5D8F76-F31F-48F4-B2E7-9EBD514A591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714" y="2277515"/>
            <a:ext cx="604973" cy="5596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07C342-7102-4A0C-B63D-D64E7FB934B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741" y="2257062"/>
            <a:ext cx="604973" cy="5596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505B7E4-B43F-42EE-9227-F49E64FEEC1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741" y="3113605"/>
            <a:ext cx="604973" cy="5596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9B8E076-1925-441E-9AF3-5F1B62F80FC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739" y="4761547"/>
            <a:ext cx="604973" cy="5596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66D15F7-FE4D-4214-8059-AFDE16CBE87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740" y="3933928"/>
            <a:ext cx="604973" cy="5596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5197B2-534F-48EA-B97C-59528F67D07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314" y="4707644"/>
            <a:ext cx="534324" cy="6653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D6691F-F9C1-46ED-9401-806CE96E206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562" y="3034210"/>
            <a:ext cx="820723" cy="6719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E6FFFC-F86B-411D-B754-516E004F641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654" y="2223463"/>
            <a:ext cx="491401" cy="66772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75B60D6-4CDE-474B-862D-899D2EDE72DD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775" y="3859782"/>
            <a:ext cx="562737" cy="69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31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764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tally chart: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32DD6D-1F5B-4018-8D8F-E11443887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26697"/>
              </p:ext>
            </p:extLst>
          </p:nvPr>
        </p:nvGraphicFramePr>
        <p:xfrm>
          <a:off x="995423" y="1131446"/>
          <a:ext cx="10197297" cy="4735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7843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139159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2060295">
                  <a:extLst>
                    <a:ext uri="{9D8B030D-6E8A-4147-A177-3AD203B41FA5}">
                      <a16:colId xmlns:a16="http://schemas.microsoft.com/office/drawing/2014/main" val="274229777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232403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626034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7931FCF-6599-41F5-9128-5C0813C039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554" y="2649473"/>
            <a:ext cx="219269" cy="6292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5410DA-910B-4337-8071-543A4532030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445" y="1811669"/>
            <a:ext cx="328905" cy="6292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CAA24B-272C-4E08-A39D-F84F392359B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665" y="3487866"/>
            <a:ext cx="439860" cy="6292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E4E7FB2-0DCA-48BE-A737-4FD04CAB49E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554" y="4318712"/>
            <a:ext cx="604973" cy="6292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9029094-C1F3-4ACD-93FF-F090ADC81D8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665" y="1811669"/>
            <a:ext cx="604973" cy="6292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67463A3-E50E-47C0-AF66-7E4A1979AE8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870" y="2649473"/>
            <a:ext cx="604973" cy="6292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0E75DD-3FE6-4727-917B-C71C0CF9486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555" y="1811669"/>
            <a:ext cx="604973" cy="6292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0F90167-0183-4DBD-A317-39A2B9956C5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869" y="4314541"/>
            <a:ext cx="604973" cy="6292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A9C549E-FFDA-4C6A-B1DE-0553E38D3A5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752" y="5152345"/>
            <a:ext cx="328905" cy="6292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A7DB6F-F33A-4455-AF02-5A3B2850631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83" y="1811669"/>
            <a:ext cx="804742" cy="404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54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764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tally chart: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59E4983-E467-4227-ABDB-E134E1548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701793"/>
              </p:ext>
            </p:extLst>
          </p:nvPr>
        </p:nvGraphicFramePr>
        <p:xfrm>
          <a:off x="1250191" y="1892515"/>
          <a:ext cx="9691616" cy="3072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5482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651003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885131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Colour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Red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Blue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Green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3F67811-6333-494E-AD95-EAB67A65D13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49" y="3393145"/>
            <a:ext cx="219269" cy="64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0DDA41-D873-4A5F-A09F-0CA4D482ECA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49" y="2563019"/>
            <a:ext cx="439860" cy="64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12F615-F14B-4BD0-9DFB-35F84CEDB37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954" y="4232746"/>
            <a:ext cx="604973" cy="64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C80921E-E2E8-46E6-A1DF-212014C9E7B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193" y="2563019"/>
            <a:ext cx="604973" cy="64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F12A8D-C2CB-48D4-B88E-34CE1610CF8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576" y="2563019"/>
            <a:ext cx="604973" cy="64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C9FFE3-1EF3-4B31-9A07-F514782B8CD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193" y="3400823"/>
            <a:ext cx="604973" cy="648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34B76A7-FD83-4279-8E60-A391011C84A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811" y="3400823"/>
            <a:ext cx="604973" cy="64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832F91-326E-462D-9366-1059A030821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603" y="4238627"/>
            <a:ext cx="604973" cy="6480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D704A3C4-974A-406F-8EB0-8A0D434EEC90}"/>
              </a:ext>
            </a:extLst>
          </p:cNvPr>
          <p:cNvSpPr/>
          <p:nvPr/>
        </p:nvSpPr>
        <p:spPr>
          <a:xfrm>
            <a:off x="2608103" y="2564349"/>
            <a:ext cx="648000" cy="648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438B409-0B6E-4F01-BABF-2DBBB8624430}"/>
              </a:ext>
            </a:extLst>
          </p:cNvPr>
          <p:cNvSpPr/>
          <p:nvPr/>
        </p:nvSpPr>
        <p:spPr>
          <a:xfrm>
            <a:off x="2608103" y="3397654"/>
            <a:ext cx="648000" cy="648000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14904E6-6E7F-435B-9EDE-F2F11A524821}"/>
              </a:ext>
            </a:extLst>
          </p:cNvPr>
          <p:cNvSpPr/>
          <p:nvPr/>
        </p:nvSpPr>
        <p:spPr>
          <a:xfrm>
            <a:off x="2608103" y="4230960"/>
            <a:ext cx="648000" cy="648000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76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764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tally chart: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DE65D9E-0282-4FEF-A4FC-FC747771B4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509199"/>
              </p:ext>
            </p:extLst>
          </p:nvPr>
        </p:nvGraphicFramePr>
        <p:xfrm>
          <a:off x="1250191" y="1547088"/>
          <a:ext cx="9691616" cy="390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158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224905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885131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Rabbit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Hamster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59178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DCB5F95A-52AE-4EA1-8CF6-90AC2AE36BE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52" y="4711086"/>
            <a:ext cx="439860" cy="6463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BD1D48-1EB6-4E98-9ECB-51056B0DB2C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694" y="2219368"/>
            <a:ext cx="604973" cy="6463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5AA60BB-4BAB-41E6-B7FC-BB728EF90B0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626" y="2219368"/>
            <a:ext cx="604973" cy="6463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FBFDB9-CBA5-4697-9101-39E43B5D623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599" y="2219368"/>
            <a:ext cx="604973" cy="6463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66E4889-DF84-4CB4-B8D8-1B4E5F5B5D3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79" y="4711086"/>
            <a:ext cx="604973" cy="64633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6DF0B41-7D8E-4412-979F-0DE7C04929F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05" y="4693264"/>
            <a:ext cx="534324" cy="6653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3DA5B9F-77EF-4FE5-B2D0-91AC88BDB4E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753" y="3019830"/>
            <a:ext cx="820723" cy="6719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28E6381-2107-4BC6-861E-9E7E186C496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793" y="2238313"/>
            <a:ext cx="491401" cy="66772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62A6D58-3934-4353-B948-3B6CAAFD9CF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966" y="3845402"/>
            <a:ext cx="562737" cy="69932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17D8A4B-3759-4F9E-BC1F-D863601260DB}"/>
              </a:ext>
            </a:extLst>
          </p:cNvPr>
          <p:cNvSpPr txBox="1"/>
          <p:nvPr/>
        </p:nvSpPr>
        <p:spPr>
          <a:xfrm>
            <a:off x="9071266" y="3064849"/>
            <a:ext cx="1874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700041-E789-4332-96F0-9C7C3D605C4A}"/>
              </a:ext>
            </a:extLst>
          </p:cNvPr>
          <p:cNvSpPr txBox="1"/>
          <p:nvPr/>
        </p:nvSpPr>
        <p:spPr>
          <a:xfrm>
            <a:off x="9071266" y="3891385"/>
            <a:ext cx="1874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05073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4764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tally chart: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5F48FE-E5B9-4596-AD09-6258AA959F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480510"/>
              </p:ext>
            </p:extLst>
          </p:nvPr>
        </p:nvGraphicFramePr>
        <p:xfrm>
          <a:off x="1250191" y="1131446"/>
          <a:ext cx="9691616" cy="4735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1838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5344647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885131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16620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Grapes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591780"/>
                  </a:ext>
                </a:extLst>
              </a:tr>
              <a:tr h="831283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Pear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463466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10E88F7D-CA1D-497F-BBEA-6800278F0D4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34" y="5107790"/>
            <a:ext cx="219269" cy="6463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CC3C73-F4D0-4348-B3C7-C5B1C4E76BB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325" y="4286586"/>
            <a:ext cx="328905" cy="6463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7EC2EC-7D38-4092-91C1-E138CECE8A7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267" y="3459180"/>
            <a:ext cx="439860" cy="6463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EC967A-E598-48A5-A3EB-384A29104E8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39" y="1787504"/>
            <a:ext cx="604973" cy="6463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988361-3989-420A-942D-3BE1CEA06E0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34" y="1787504"/>
            <a:ext cx="604973" cy="6463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6B419E1-DCD6-4338-B562-BA74197868C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230" y="1792569"/>
            <a:ext cx="604973" cy="6463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D7734D-B0C1-47AE-BE06-9D42930E2BC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186" y="1776291"/>
            <a:ext cx="604973" cy="6463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3FA3A07-D524-4EC5-9CB8-31936B5BF45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39" y="4286586"/>
            <a:ext cx="604973" cy="6463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FA84E61-44B5-40C0-B720-D435CA37BC4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34" y="4286586"/>
            <a:ext cx="604973" cy="6463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B524760-2FC6-46E1-A81E-A5D427376B5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230" y="4291651"/>
            <a:ext cx="604973" cy="6463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DDE2DEA-FF1A-4F73-903B-86960BF9EAA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39" y="5111574"/>
            <a:ext cx="604973" cy="6463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3EA7531-B8D9-4DDE-B0C1-0C952E6CB23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039" y="3461598"/>
            <a:ext cx="604973" cy="6463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8A485CC-3BE2-4C6C-B81C-414FF858AA6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3" y="5080450"/>
            <a:ext cx="458001" cy="74798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456BFFF-B497-4FB9-9B63-BF547FD2C35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164" y="1799132"/>
            <a:ext cx="604973" cy="6292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FA8AD0-9C7F-44F2-BF45-7A7794BCD50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0718">
            <a:off x="3019453" y="2587693"/>
            <a:ext cx="347318" cy="8281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24A56E9-B170-47A0-B31C-4EE08C3F104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575">
            <a:off x="2962450" y="4210915"/>
            <a:ext cx="401527" cy="7448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55F4CAD-5542-4B50-B1A9-F9719662E405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804" y="3475655"/>
            <a:ext cx="631694" cy="63169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08B1761-CE6B-436B-AC80-AFDEC9ED7542}"/>
              </a:ext>
            </a:extLst>
          </p:cNvPr>
          <p:cNvSpPr txBox="1"/>
          <p:nvPr/>
        </p:nvSpPr>
        <p:spPr>
          <a:xfrm>
            <a:off x="9071266" y="2641085"/>
            <a:ext cx="1874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8863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9EA99A-B42D-41BC-B814-4E5DA86FD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2AC2D0-E088-4EDA-A688-F17BD457BAB1}"/>
              </a:ext>
            </a:extLst>
          </p:cNvPr>
          <p:cNvSpPr/>
          <p:nvPr/>
        </p:nvSpPr>
        <p:spPr>
          <a:xfrm>
            <a:off x="410744" y="5072918"/>
            <a:ext cx="7274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Matt correct? Explain your answer.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12406A69-65C3-4F2E-B729-29362198E2CC}"/>
              </a:ext>
            </a:extLst>
          </p:cNvPr>
          <p:cNvSpPr/>
          <p:nvPr/>
        </p:nvSpPr>
        <p:spPr>
          <a:xfrm>
            <a:off x="2884302" y="562212"/>
            <a:ext cx="5335465" cy="1146316"/>
          </a:xfrm>
          <a:prstGeom prst="wedgeRoundRectCallout">
            <a:avLst>
              <a:gd name="adj1" fmla="val -59885"/>
              <a:gd name="adj2" fmla="val 34101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tally chart I have created is correct.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F14A59E-B102-40A9-B3A7-2B5B2B6EE6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91024"/>
              </p:ext>
            </p:extLst>
          </p:nvPr>
        </p:nvGraphicFramePr>
        <p:xfrm>
          <a:off x="1813182" y="2268876"/>
          <a:ext cx="8133251" cy="2446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9218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4402022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  <a:gridCol w="1582011">
                  <a:extLst>
                    <a:ext uri="{9D8B030D-6E8A-4147-A177-3AD203B41FA5}">
                      <a16:colId xmlns:a16="http://schemas.microsoft.com/office/drawing/2014/main" val="4086962853"/>
                    </a:ext>
                  </a:extLst>
                </a:gridCol>
              </a:tblGrid>
              <a:tr h="546392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Total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62258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62258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622586">
                <a:tc>
                  <a:txBody>
                    <a:bodyPr/>
                    <a:lstStyle/>
                    <a:p>
                      <a:r>
                        <a:rPr lang="en-GB" sz="32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Rabbit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417B092F-F9AB-45A0-8237-DC1E27AAF9D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55" y="3509336"/>
            <a:ext cx="651608" cy="5335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4FE18BF-50EE-44C8-891B-D5C5E5DA8C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541" y="2918428"/>
            <a:ext cx="390145" cy="5301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95D98C-984A-4220-9403-723BC1D8135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742" y="4115868"/>
            <a:ext cx="446782" cy="555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ED7A1D-DE96-4060-BB9A-54A33CD6CF5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39" y="4173243"/>
            <a:ext cx="168015" cy="4654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B8632F-2B27-40A2-9C7D-EEF1E0BB441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339" y="2934398"/>
            <a:ext cx="463561" cy="46540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5A5C190-96C0-42B7-B445-3B029AF147D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878" y="3551329"/>
            <a:ext cx="463561" cy="46540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AFEF9ED-93AE-4C89-AEE5-2092AFF04A9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611" y="2934399"/>
            <a:ext cx="463561" cy="4654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184A6D5-91A0-4F5A-A55B-AA34E2BDA99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611" y="4177650"/>
            <a:ext cx="463561" cy="46540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2926E8F-19E3-4941-8B66-7C5F44CB68E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583" y="3559930"/>
            <a:ext cx="463561" cy="46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1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C3DC735-31D5-4184-B647-DCDBDDDE1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8970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Tick (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sym typeface="Wingdings" panose="05000000000000000000" pitchFamily="2" charset="2"/>
              </a:rPr>
              <a:t>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) the box that represents the tally chart.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D8F3843-5C16-4CB8-AF76-1C4C594F35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069439"/>
              </p:ext>
            </p:extLst>
          </p:nvPr>
        </p:nvGraphicFramePr>
        <p:xfrm>
          <a:off x="3212867" y="1091137"/>
          <a:ext cx="5766263" cy="2456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031">
                  <a:extLst>
                    <a:ext uri="{9D8B030D-6E8A-4147-A177-3AD203B41FA5}">
                      <a16:colId xmlns:a16="http://schemas.microsoft.com/office/drawing/2014/main" val="2311234698"/>
                    </a:ext>
                  </a:extLst>
                </a:gridCol>
                <a:gridCol w="3243232">
                  <a:extLst>
                    <a:ext uri="{9D8B030D-6E8A-4147-A177-3AD203B41FA5}">
                      <a16:colId xmlns:a16="http://schemas.microsoft.com/office/drawing/2014/main" val="1549723588"/>
                    </a:ext>
                  </a:extLst>
                </a:gridCol>
              </a:tblGrid>
              <a:tr h="516034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Fruit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Tally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63103"/>
                  </a:ext>
                </a:extLst>
              </a:tr>
              <a:tr h="625929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Apple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8357"/>
                  </a:ext>
                </a:extLst>
              </a:tr>
              <a:tr h="625929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Banana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804043"/>
                  </a:ext>
                </a:extLst>
              </a:tr>
              <a:tr h="625929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Orange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07881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09443407-CB5F-44B6-8F68-ADC1038190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572" y="1716695"/>
            <a:ext cx="406656" cy="5235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380B22-F9A0-46EF-B684-1364657510B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40" y="2981317"/>
            <a:ext cx="559305" cy="5235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FA6C7C3-2757-445A-A544-54C49B529E4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961" y="1723701"/>
            <a:ext cx="559305" cy="5235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7F6E3A-4CE1-4BEF-AA69-8407A7ACEB2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961" y="2346113"/>
            <a:ext cx="559305" cy="523549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24FE397C-BC52-44BA-8491-D2CAEA214F6F}"/>
              </a:ext>
            </a:extLst>
          </p:cNvPr>
          <p:cNvSpPr/>
          <p:nvPr/>
        </p:nvSpPr>
        <p:spPr>
          <a:xfrm>
            <a:off x="1773807" y="3834973"/>
            <a:ext cx="697271" cy="62944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0AF9908-830C-45B5-9797-EB53B5FADF3D}"/>
              </a:ext>
            </a:extLst>
          </p:cNvPr>
          <p:cNvSpPr/>
          <p:nvPr/>
        </p:nvSpPr>
        <p:spPr>
          <a:xfrm>
            <a:off x="5750673" y="3834973"/>
            <a:ext cx="697271" cy="62944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432EC0A-2C56-4E36-99AA-61E6A5153A12}"/>
              </a:ext>
            </a:extLst>
          </p:cNvPr>
          <p:cNvSpPr/>
          <p:nvPr/>
        </p:nvSpPr>
        <p:spPr>
          <a:xfrm>
            <a:off x="9628327" y="3834973"/>
            <a:ext cx="697271" cy="62944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B070D4-98DB-46C4-B854-7960499907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227" y="1748276"/>
            <a:ext cx="591363" cy="171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1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10223</TotalTime>
  <Words>140</Words>
  <Application>Microsoft Office PowerPoint</Application>
  <PresentationFormat>Widescreen</PresentationFormat>
  <Paragraphs>85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Yu Gothic UI</vt:lpstr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 Chesterfield</cp:lastModifiedBy>
  <cp:revision>470</cp:revision>
  <dcterms:created xsi:type="dcterms:W3CDTF">2018-08-10T10:44:35Z</dcterms:created>
  <dcterms:modified xsi:type="dcterms:W3CDTF">2021-01-27T11:44:27Z</dcterms:modified>
</cp:coreProperties>
</file>