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9" r:id="rId5"/>
    <p:sldId id="262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8"/>
    <p:restoredTop sz="94578"/>
  </p:normalViewPr>
  <p:slideViewPr>
    <p:cSldViewPr>
      <p:cViewPr varScale="1">
        <p:scale>
          <a:sx n="79" d="100"/>
          <a:sy n="79" d="100"/>
        </p:scale>
        <p:origin x="10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4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11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10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69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801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72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53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479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212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51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11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21001">
              <a:schemeClr val="accent2">
                <a:lumMod val="60000"/>
                <a:lumOff val="40000"/>
              </a:schemeClr>
            </a:gs>
            <a:gs pos="63000">
              <a:srgbClr val="FEE7F2"/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D22E4-FD03-499F-96AB-0EBCED8BB1A5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DFE31-89BA-4214-8D50-614478EDFF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74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parkcitiesdentalcare.com/full%20mouth%20ca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338"/>
            <a:ext cx="9143999" cy="6237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809293"/>
            <a:ext cx="7772400" cy="1470025"/>
          </a:xfrm>
        </p:spPr>
        <p:txBody>
          <a:bodyPr/>
          <a:lstStyle/>
          <a:p>
            <a:r>
              <a:rPr lang="en-GB" b="1" dirty="0"/>
              <a:t>SCIENCE – Teeth and Eating!</a:t>
            </a:r>
          </a:p>
        </p:txBody>
      </p:sp>
      <p:sp>
        <p:nvSpPr>
          <p:cNvPr id="4" name="AutoShape 2" descr="data:image/jpeg;base64,/9j/4AAQSkZJRgABAQAAAQABAAD/2wCEAAkGBxQTEhUUExQUFhUVFRUXFRQWFxQVFBQUFBQXFxUUFBUYHCggGBwlHBQUITEhJSkrLi4uFx8zODMsNygtLisBCgoKDg0OGhAQGiwcHCQsLCwsLCwsLCwsLCwsLCwsLCwsLCwsLCwsLCwsLCwsLCwsLCwsLCwsLCwsLCwsLCwsLP/AABEIALkBEAMBIgACEQEDEQH/xAAcAAACAwEBAQEAAAAAAAAAAAADBAIFBgEABwj/xAA7EAABAwIDBAkCBQMDBQAAAAABAAIDBBEFITESQVFhBhMicYGRocHwsdEUFTLh8UJSkiNDchYzU4Li/8QAGQEAAwEBAQAAAAAAAAAAAAAAAAECAwQF/8QAIhEAAgIDAAIDAAMAAAAAAAAAAAECEQMSIRMxBEFRFCJh/9oADAMBAAIRAxEAPwA7YwbFGjAQY8kZrt64Uj1gyYa63kl2Hj62TDWqqEyQcbaLjyFx0gCXe+5RQRQa6g9yH1i5fclRpQZrlOHekg8hGhqcrJA1wabrdFcRZJfiApGbgcuaZDQwSvHLNKPmtvUmvuM1QUFIJUSAohy4G5jI96AAzKDW3TMg9EI5aIHfCGyAM0vLHfRGc+yX6433JDQvJFZDcFOWe6B1qQyb2Jd6MZcks5yGhI4V0KDSuF6VAFchkLxkyuo7aBHSoyG64X3UXJiZwOQ7Lr1EuRRJ4HNRecivFRKBGqfIudd8CUfNcoZn4pGiRZNnOqZZPlqqPr96k2ttkqRVWW7575cEH8SFWmqvquOnBVUHosHVOa8J1UmozRhU5ZI1Gx5svEr21ZVzp96gypSoZaOmsVJtQquSoXI6lFAWjqhcbWmyrnT8UsagoFSL9lXvRRWX3rNGc31Uo6ogpUw1RpfxSC6dU4rRxXTU5aoFQ3U1CUfWKvqKq5Q3yjRFFcSGZapC68pUuzXA9UoicizbPYKLpQq50pUTMnqZMsHSiyEZEoZV4So1JsYMqm2YBIukXOsRqFjZqQp9dzVc5y8x6NQ2Hy9c2kt1y6x+aTQrGLrzih7S8pAs+uQpJ1XTVVkhJWkmwTUbKc1H2XLp15tQq2KMlWMdIrUCH8gl1t1zaJVjTYddoJGqbhws7QB0OarQP5KKRpKkHrUfkzeCDW4KBmBkhxYl8hGe2yvFp4q6wTBtpz7jIKzbgjf7Qlqxy+Qk6MjtqFytHVYKBoPqqWtoyw8ik1RccykLmQoZkVhRYaXtuQmv+nXbgU6B5orjKYyLherGfB3t1CVfREbkqBZI/oAuyQ3Oy1U5ILKDIr6FFF7oFtLznXTH4I8Cu/l7uCdEPIv0UD7KJkTv5Y5QdQEJ0S8qFDIoXUmAk2sFaQYde2WqRMp0VV1ElX1Rg+y4gjT4FVYpRbIB8E2qIWRNizioklHoqInNWUmFkai1xdCVg8iTKMlc2lY1dEQCRrZVA2j/AAig8iGWuUxIq2SZwNipMqUmqGppls2QInWKtZKjiVSWBkdfNAgPbTs8Vgq4mzgVaM5mloo7+YWhho1Q4a8FoK2sMeQPctlE5pMNDR9lvcmoKbtDuTkUXZCLEztBW0ZWe/DINVTXAVq1qjMxS0FlbQUYDTlqb/PJNtpkeBnZRQEJcE2U1RSaqkxTDrt07lrZY0nUQXI71E42XCdMRw7Cw1jRbdmrJ8GVk9HEuyMVUJytmfnob6pN+FjeFpnRIEkCWoKTMJi2EZOCr+j+H7VzbfZbytprhL4NQho03qNemyy/1EPysAWtn9FxmHgblo5YrlCMK01MtmUb6UkWOl723JSfDxwWjdEl5YkUGxiIMMtM7Lu8VovwIAbbcEUU/bvyVgIlMYlTnZVTU1zc5niVVYnQhzSLfBmtNKxI1MapolS6V2G4c0N2iNNBzTtbTXdfkPVNU0V2gc9FOViEuA3bM5XUuRVC/DbBpsRcb/nctfXNyKrOp7IHwaoSsLMdX0efgVXyxZLVYpBmqSqhsCpcemkWVLXEaJuGoul3tS8brOWbVmsZUzZ1NLkVna1litvNGsvjNLY3Hekmb5IUitpsQfGbNOXAr6j0bxAS08biRfZs7k5uR+l/FfK2xXIVxQwubm1zm8dkkX77LaLOKS6fZqN92hFae0F88wjpNJAwMczrAL2O0Q/Mkm5N768l6LpvM6eMFjGR9Y0PzLnbJNj2jYC176blbl9Gep9QaV6Q5JcSqTpckE0FYckQJWCYEJhrkA0deEuW9od6YcUC/aClgh5oUSvByiHIEccEJ4U3OQ3OQAtUNyQ8PZkiTnJRojkl9lfQVyG5TcUJxVEkHBLyhFeUGQpDFmt7abASsZ7aZuhAwUqRqE5I5IzFNjQWmRZigwOyClK9H0BXV5ySgbki4jJoOJCE52SIlNFVXi7u5UmLCwA4n6K4kfmTzWXxTE2GQi/6cuV96GylwTmSwYptn23WCbZTrFm0en0mug3gWCocTp7hbB7Q5vP5xysqKsi1BCz9HopbIw7GWcAeK1eA0Bkz/pHqqfE6IjtjcRf2Pt5LadHGBsbRyF+86rqxdPLzpxdDYwVuz+nJVNf0eDr7LfFbOlj2hbcPVNvpmhvPcFco2c6lRhmdIKmAbMrWvA0Ju13iRkfJV2IdJZ5Rba6tvCO7fN17+q3VTgIk/XpwH3WcxjolsgujOn9J39xWEr+zeEo2J9FukAgBjkvsl20HDPZJ1uOC2NNjsD/0ysPIuDT5GxXy3Zte+7XkoubdJTZrLFGTs+xie4VViWORxSRMcReR4aBfQHLaPK9h4r5c9p3XF/VKyNIN/l0nMlYF+n3dky91i+f4T07YGhs7XBwyL2gFp5kXuCriPphSu/3gP+Qc36habIxeOS+jTFygXqmZj8DtJoj/AO7fupOxSP8A8jP82/dFk6sdmkUKN+SpsWxyKJm0545NBBLjwACQ6L9Imyss9zWyAm4JAuCbgtvrw8Er6Vq6Na6RDL0i+rb/AHN8whfmDNz2/wCTfuqsmh570vI9JTYlGNZGDvc0e6QrekEDG3MjTyaQ4nwCVjUWWTZxt232vble3smTKvmDuksgqDM0CxGzsHTZGYvbffO/NWjenPGHyf8A/KSki3jZtJJVVYtXiNjnnRov3ncPE2Czc/TQn9MXm77BZ/EsUkn/AFnIaNGTR9z3ocgWNn0nDK5ssYew3B9DvB4FFllXyugrZInXjcWnfwP/ACByKuD0jqHC12DmG5+pI9ElLgOHS7xrFGROZt3zJ0F7WGp5JSrx2PYJa4ONsmjU8raqpZhzpTtPcSTvKOMEtmM00/wT4Z+SrnsbudY3v48OCr3xrUy0thn3W3qoq6eybQrEMLb/AKlloo4lW4VSnaJtyWlpoFk307MEOGxid3/Ak6m7jp4pkttoVyOS2ZAKmLs7IlO6DxaciFYYe/Yy4acwu1A8zbS/lZCay4y1HzyWuOVGHysO62RssHf2AVaQDad3LN4PU9gDfZX2HyZX5robPLrpZCySkpto8kwZF6nfmoYqIsoGgWAFuFlnMf6HxSAuYBG/i0Waf+TdPFa+6BMVLSY4yafD4+OjNU64bC7I2uS1oJGtrnMcwhy9FKu3/Yd4Fh8u0vsEAyCJsqfGjbzy/D4ZUdHalusEng2/0uqmqpXMNntc08HAtPfYr9CSMHBVFfQMkczbaHbLtptxexAP3ScBrPftHwstUDbkv0IymbvXH0jPgRoLzr8Pz6226y85fc67C4nizmtcN4c0FJYDhEcMQYBe18za5JOpKNej8yr0fF/JSbCTo0+RX3Y07f7fX9kKWnG4FGgvN/h8NERvs7Jv/bY3vwtqjtw+U6RSf4P+y+rvw1nW9ZsjaLdm++wN/dWDYR/b43zSURvN/h8adhcw/wBmX/B/2UH4dK221G8bRsLtIueC+zyUw3JKophbRPQXmMPhnRW4BkuTwBsB5ap6XojERkHNPEEn0NwtVTty0CK5iFElzZ83Z0cLHkPNxu3XCuabDWgZNHkrvEY99vnwrl9qx5WyyRr0ezZUGj2DyTTYxu0TVQzslLxuyWkUSylxqECxG/VZ+qjvktBjsmXiq2CnvqMz6BKcqReLG5So7QwW/dWLIR5fNUENCKxttN/z3uuZs9RRUVRqwMktM82tbf55JsN9UtKN3zkoixRYo14BBOSm4H9VvoAUGYG9rdym0F36nX5ad55LZejf2N08+8eI4LQYPWXbY63WVP8AFijU9ZsnM2PEe6tZDky/EvsTcPnyU6KS/wA5rMjFLjceY3+CssJq7tz+ZqrOGWJr2jQ7aDNIgiZL1EybZlqOUknZ8/qmNtVGFz32hwP1H8qw20J8FJdOyvVc+TthMzSKqlms9vepkxxiXbQuPQmPyXJHqrJoFUPslqF1wo1kmShhrslN9K14WKFIu7SDK9UTQrKe2E61qqnSf6gHJWrTkkmNoi9V9W6wTkz1TYpNZpQ2OMbC0jsgjuKRon5Jpzkk+Da6IYgcihRHJcxN9mlAp5skfZoo8DVT+ye5VLZ8kfEan+nf9+KqCd103JI0hglP0dqO0ePtzUXMAyOXgvMyXpJQe7ddYSlZ3wxKCpHGWyN1N7/K31F0Bz9bfApX+/nu+igUmbLrMkGV3FTHeonyUISFni58NeHz3QSLH0t+6Yd87ktJrotouzaLJHK18xbK3uvdUCLrrXeKMwDx9vZNotSohGOfzgiw1RBUS3XP090JsdkrZdRkul1Dip35qcuIghUrCuhyezOWfxYv0WuDV9piDo4Zd7d3kStF1yxMcOy4PGRGYKtYsT4+n2VRkqo5cvxpXaLmeZZ7Fqo7TdnMhwNhyN0aor7hUvXOLicwT9FMnZMMLXtG3p5rhdkkVFhlb2QDqMkzLWDiFpZk8Ts7Wy5FeweYOYCN4uqDHa7sEA5nLzRejFTaJoO648j/AAs0/wCxTxPU1Jcl5noT6ocR5pGrrBZaNkLGxZtWDORfQAeOvuFfxzZLBwTHrS6xzJvlzy9lpIazLVTBlzxMsaiVZjHa0AhvE+g/eydq67gs7V075H7RtbdcpTkXjwS90X2HzZJ18yz9M5zBuPiVKWpeRrlyHvqhTSRf8aTYTFJ7iw1SQqSBoAeIv7oZcb5o0cbSDxysp3f0dC+NGK70TkeT8+q8wI0zEm9+z3H2S9m1pKkGlOvIe6Xfrf4UN8uqjtFx3n1QzPYm83OSO1vzu1PndLw57ky0ff7rNmLfTVDVdI35Li8W5ZfupRQJ/klqkDdvThbfPRBfHcdwVpmkWAY+1/Dy+FFLvAeiXc0+SjE691opWaociOYvfP6J/qdr7cFUufn9E5DV/OarjFO/aGfy69yNB8yQ30BtcD7JyCsGl/NWEFQLW+d6eiMHlnEzcgLQbqMDVoaqFjhpf0+ik2gj/gnepcGaL5CopTHYaXHGySqCL5LROwwf0uPIHMeXmk6jCbgkag6bjpvUuDLhmjfSsiL8uB9E4U27D3AbvNAfRSAaX9kNMTyxkLPjO8WUWhF2H2sd24IccZPI+OfelQ90QqHlq4yYEaKdRDeM8QfQrkFIdnO+W/1z8wlTK2jr0g/wQg9NupjrceiVNOb9xt53+yKYlJApSSlLkFPPjtdKznLxSaZamgpzz9FHZuhwONj3lRfPbLz9k6Mmzr2hAE1jbh9OSHJUJKd+d96dAn+j00mfzRV9USchwv8AdRfOUKSX91fozbItKIwW70JrE1Cy6iTMnILEy+pujuyCixqHK5QSa8rjnWUZOSi4ZLNFkiFBw8Oai19lxp/lUUDkZrklmMN/ZOlo+BLvaM96dlxkDJ3KTHIUY71JirY0TG2ORRUuG9JMltqph91amJodbXlGbiRAVbGM+5dkkVKYnBFmMVcD89EZmI8ctM/29FROOmnziuvdpdG5Lxo0JxSwtlmL5+6h+Yg3JPhpdZ0THUFBdPrnon5CfEjRmqaMxkd/dwQW4k0AAfOSz5nOSiJbo3GsRez1jdyVkxG+VrXt5BV5fcIIfzUbFqKLOWv8wlZa88Uq7PNBkCLGkh51Ul5ZkGNyjI9TYVQSGoOfkgSyIbZNVxzk7EzjXochXTooOBRZm2RcuOb6blM5b/LRRLc/lkGTkTb4+uSZi1zQY2cLjuTDTxUtkhHOQnHcovcuEJAbK25CdIi7/BKDf3+6yNqJbS8X/uhBefvVDoNLb5khnP2596gfnkus3fNwTFR50fzchEI039KFPqe9A0Ac3evMcVNQOqRpYVpUXOXmb0NyLY0yW1ZQfLdeehJphZ0vKG8nj4KTd/euFVY7I3KlGM1Er25FiCF4vyUHPF1DeoP08UrEFLghusosXZNU7AE5q4Wop1QZFNibBubzXG5ar29Tfv7k0ZSkyLr/ADNeAK4z7/RdGh7x7qjNsgQF5rQuye5+ihuHzeUCDsP7rpcEMqJ9kgCE3XnKLV0pC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9" t="16899" r="28159" b="43976"/>
          <a:stretch/>
        </p:blipFill>
        <p:spPr bwMode="auto">
          <a:xfrm>
            <a:off x="323527" y="2060848"/>
            <a:ext cx="3232871" cy="33123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3206405" y="476672"/>
            <a:ext cx="5230999" cy="5040560"/>
          </a:xfrm>
          <a:prstGeom prst="wedgeRoundRectCallout">
            <a:avLst>
              <a:gd name="adj1" fmla="val -60033"/>
              <a:gd name="adj2" fmla="val -3742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Kristen ITC" panose="03050502040202030202" pitchFamily="66" charset="0"/>
              </a:rPr>
              <a:t>I’ve been talking to my new friends (and some old nags!) about their favourite drinks.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Kristen ITC" panose="03050502040202030202" pitchFamily="66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Kristen ITC" panose="03050502040202030202" pitchFamily="66" charset="0"/>
              </a:rPr>
              <a:t> I’m a little concerned about whether their drinks are healthy for their teeth.</a:t>
            </a:r>
          </a:p>
          <a:p>
            <a:pPr algn="ctr"/>
            <a:endParaRPr lang="en-GB" sz="2400" dirty="0">
              <a:solidFill>
                <a:schemeClr val="tx1"/>
              </a:solidFill>
              <a:latin typeface="Kristen ITC" panose="03050502040202030202" pitchFamily="66" charset="0"/>
            </a:endParaRPr>
          </a:p>
          <a:p>
            <a:pPr algn="ctr"/>
            <a:r>
              <a:rPr lang="en-GB" sz="2400" dirty="0">
                <a:solidFill>
                  <a:schemeClr val="tx1"/>
                </a:solidFill>
                <a:latin typeface="Kristen ITC" panose="03050502040202030202" pitchFamily="66" charset="0"/>
              </a:rPr>
              <a:t>Can you help me find out please?  </a:t>
            </a:r>
          </a:p>
        </p:txBody>
      </p:sp>
    </p:spTree>
    <p:extLst>
      <p:ext uri="{BB962C8B-B14F-4D97-AF65-F5344CB8AC3E}">
        <p14:creationId xmlns:p14="http://schemas.microsoft.com/office/powerpoint/2010/main" val="17496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55" t="8137" r="49624" b="55180"/>
          <a:stretch/>
        </p:blipFill>
        <p:spPr bwMode="auto">
          <a:xfrm>
            <a:off x="539552" y="548680"/>
            <a:ext cx="1633220" cy="1676400"/>
          </a:xfrm>
          <a:prstGeom prst="flowChartManualOperation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44" t="47256" b="16434"/>
          <a:stretch/>
        </p:blipFill>
        <p:spPr bwMode="auto">
          <a:xfrm>
            <a:off x="7452320" y="260648"/>
            <a:ext cx="1143000" cy="1473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59" r="56319" b="4539"/>
          <a:stretch/>
        </p:blipFill>
        <p:spPr bwMode="auto">
          <a:xfrm>
            <a:off x="668958" y="4648777"/>
            <a:ext cx="2501900" cy="1854200"/>
          </a:xfrm>
          <a:prstGeom prst="corner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6507618" y="3526509"/>
            <a:ext cx="2273300" cy="1955800"/>
            <a:chOff x="0" y="0"/>
            <a:chExt cx="2273300" cy="1955800"/>
          </a:xfrm>
        </p:grpSpPr>
        <p:pic>
          <p:nvPicPr>
            <p:cNvPr id="9" name="Picture 8" descr="http://displays.tpet.co.uk/ResourceImages/Previews/1321/1.jp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311" b="51800"/>
            <a:stretch/>
          </p:blipFill>
          <p:spPr bwMode="auto">
            <a:xfrm>
              <a:off x="0" y="0"/>
              <a:ext cx="2273300" cy="195580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0" y="609600"/>
              <a:ext cx="673100" cy="1346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</p:grpSp>
      <p:sp>
        <p:nvSpPr>
          <p:cNvPr id="11" name="Rounded Rectangular Callout 10"/>
          <p:cNvSpPr/>
          <p:nvPr/>
        </p:nvSpPr>
        <p:spPr>
          <a:xfrm>
            <a:off x="2267744" y="188640"/>
            <a:ext cx="2232247" cy="2376264"/>
          </a:xfrm>
          <a:prstGeom prst="wedgeRoundRectCallout">
            <a:avLst>
              <a:gd name="adj1" fmla="val -88455"/>
              <a:gd name="adj2" fmla="val 5549"/>
              <a:gd name="adj3" fmla="val 16667"/>
            </a:avLst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hiller" panose="04020404031007020602" pitchFamily="82" charset="0"/>
              </a:rPr>
              <a:t>Oh, I love a bit of milk! It’s my favourite drink in the world!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5124822" y="341040"/>
            <a:ext cx="2136502" cy="1800200"/>
          </a:xfrm>
          <a:prstGeom prst="wedgeRoundRectCallout">
            <a:avLst>
              <a:gd name="adj1" fmla="val 74311"/>
              <a:gd name="adj2" fmla="val -3524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Oh, the juicy refreshing taste of orange juice is my favourite!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107504" y="2708920"/>
            <a:ext cx="2316909" cy="2088232"/>
          </a:xfrm>
          <a:prstGeom prst="wedgeRoundRectCallout">
            <a:avLst>
              <a:gd name="adj1" fmla="val 3627"/>
              <a:gd name="adj2" fmla="val 90976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Hmmm, I’m afraid I rather enjoy vinegar!! I sprinkle it on my crickets and have a glass every night before bed!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4004423" y="3909109"/>
            <a:ext cx="2378104" cy="1800200"/>
          </a:xfrm>
          <a:prstGeom prst="wedgeRoundRectCallout">
            <a:avLst>
              <a:gd name="adj1" fmla="val 84038"/>
              <a:gd name="adj2" fmla="val -38319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There’s nothing better than an ice cold cola! We have it every day!</a:t>
            </a:r>
          </a:p>
        </p:txBody>
      </p:sp>
      <p:pic>
        <p:nvPicPr>
          <p:cNvPr id="3074" name="Picture 2" descr="http://immunetreeblog.com/wp-content/uploads/2014/01/milk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7" r="30823"/>
          <a:stretch/>
        </p:blipFill>
        <p:spPr bwMode="auto">
          <a:xfrm>
            <a:off x="307975" y="979228"/>
            <a:ext cx="531188" cy="82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4.bp.blogspot.com/-48Ap0ANF6Oo/UQSxV90x5QI/AAAAAAAAAC4/i-ISSM62EPA/s1600/glass-of-orange-juice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2" t="7517" r="18119"/>
          <a:stretch/>
        </p:blipFill>
        <p:spPr bwMode="auto">
          <a:xfrm>
            <a:off x="8416845" y="341040"/>
            <a:ext cx="519221" cy="103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img2.timeinc.net/health/images/healthy-eating/diet-coke-glass-400x40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90" t="6402" r="25501" b="5386"/>
          <a:stretch/>
        </p:blipFill>
        <p:spPr bwMode="auto">
          <a:xfrm>
            <a:off x="6628531" y="4727905"/>
            <a:ext cx="640644" cy="1139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utoShape 10" descr="data:image/jpeg;base64,/9j/4AAQSkZJRgABAQAAAQABAAD/2wCEAAkGBwgHBgkIBwgKCgkLDRYPDQwMDRsUFRAWIB0iIiAdHx8kKDQsJCYxJx8fLT0tMTU3Ojo6Iys/RD84QzQ5OjcBCgoKDQwNGg8PGjclHyU3Nzc3Nzc3Nzc3Nzc3Nzc3Nzc3Nzc3Nzc3Nzc3Nzc3Nzc3Nzc3Nzc3Nzc3Nzc3Nzc3N//AABEIAOEAVgMBIgACEQEDEQH/xAAcAAAABwEBAAAAAAAAAAAAAAAAAQMEBQYHAgj/xABEEAABAwIDAwgGCAMHBQAAAAABAgMEABEFEiEGBzETFCIyQVFhcRVCgZGx0SMzUmJzk6HBU3KSJDVDY7LS8BcmRLPh/8QAGQEAAgMBAAAAAAAAAAAAAAAAAQMAAgQF/8QAKxEAAgIBAgUDAwUBAAAAAAAAAAECAxESIQQTMUFRMlKRYdHhFCJCgfEV/9oADAMBAAIRAxEAPwDcaFChUIEay3eXt7iODYq5hOFJQ0pCEqcfOqukL2HdpWpV583shJ21xBQcBB5PQeqQ2kH4Uq5tR2NvAVxndiSyiEkbVYzIcK3p8hwn7TqvnSSdocTQbplOd+iz86jUNZzYGlOak+tWTJ3lCKWyJ6Dttj0JYUxPe09VSyoH2G9bBu32uf2piSkzGENyYmTMpB6KwrNY27D0TXn0pyq1PA1rW4wAP4uc6fpG2bJHHolf+4U2qT1YMXH018lyxua3R0Q40dazggoUKFQgKFChUIFXnPegr/vTErg/WDs+6K9GGqBt7sLC2tW3IaXzaShfScTpyqe2/j3Gl2R1LBp4S5U2amYXHWAeqqnAdH2VXrYIG6TZppo89YekuqJ15wtASL6AZSL6W40v/wBJtkjf+xyfPnbnzpPIOh/04+DDXVdM6K491atuLuZeJGxsGk8R41Lu7otl1NKS2iY2ojRQkk299WbYzZ2Dszh6IMUFbwT9JIWOk7rfXyq8KtLyJ4jjo21uKRY6Oio6ecwFChQqEBQoVHY9i7GC4a9MkEWSOgn7SuwVCCs+QEJyFQSD1lE2AFR/pKIClKHCvW10JKhfzGlYLjm3GNSJjrjcshKlEgFIOW/dfhTIbZbROR0x1Yk5yKdQnKn5a+3vNVZZRbPR6JSnE3ajuqHecqfiaAxCOFZHCptfalYtXnyFtztNFY5FnFnAjsCkJOXyuNK5d2rx583dxSQVfa0B+FTJbls9Fc6i2vzlnu+sFIrkxyfo5DQWNR0xXnpraXG0KzDFJZPA5nLg+YPGl5W2O0DqSDPOqct+TT7OypkDg0ejYshMhoLTbTRQ7jS1YfsHvBmMTGmsUUlcdRCHSE2UO46f841tza0utpcQoKQoApUOBFWK4OqFChUAcrWlCCpSgEgXJJ4CsL3nbWHFJhYYUebNdFA7/GrpvS2n9HQzh0dQDjibukd3YKwadKU84pSje9VbG1x7jd1eZVzXSKbKVc0YcUDwv5UBg+bNLA00bLn8NVKBawbZdR4iiAdBVdFWlM1OrSL5FeykzNV2D31A5HTUgx5WZJtrrW27r9q0yWW8KlOa2+gUf9PyrAy8Vquo61M4Fii4khBCiMpBHhQA1qR6soVAbG46nHMIQ6s/Tt2S54nv9tCrmcxLeXMXI2hmqUeDhA8gbVQ3VXNXDb7+/Jn4qvjVNc4ml9zWvSc04jlI49gpvS8cC5vRKD3lU2HbRA9InypqtVjpSra7rUD9lJ+NEA4B0NR8iwWaeE6Uxkdc1GESvrTiMuyhrTY8aWY61AsjY90mIuMc4Te6S3qPaKFMd1Wq3x/l/uKFQTJbla3gC20E4f5y/iaprnGr5t/FW5tBNLQBHLL4qA7TVOXh8k+qj+sfOq6o56muNFsopqLGNLsHU+VK+jZJ9VH5g+dKtYZJB4I/MFTXHyH9Lf7H8DVw3oml/wBqdH3Ein5wuQU/4f8AWK5jYTISCDyV+/lKnMh5A+Ev9jOAejTSR16lxhcnLoWvzKbvYRLKj9V+YKnMh5J+kv8AYyKPGlmONOfQ0vub/MFLM4RLB6rf5g+dDmR8llw1y/izR91H1j/4R+Ioqe7q4LjS3+VCQeT7FA9o7qOrppoyWJxk00VPeKgo2imm1gp9y3j0jVbwPCnMbxZjD230MqdzWWvUCwJ0A1J04Va954Ix6QD2vOka/eqn4fOdw6YiUwhpa0gjI82FoUCLEFJ40mffBsqzpRNSNh5zUPGJaZDa28M4hSFtqeAQFqISoAjKFC96lDuyxVt7k25Md4JlIjuFAV0MyUnOR2pGcA02jbabU4lKaixXWFKczIEdLbaEOBScuU5jroAAL127tdtK3id5DqWJceSVqQloA5wgNlJHaLJGntrO+bjsNirZPCFXd38lrDjLViDCjmUMjbLi06KKbFYFknTgffS8zdrNhk3xGOpQkMsEFhxIu4sJBBIsq17m1CZjm0GGF6PMYixZLiSHVhhsPFCjmKSR2G/brRYhtPtG28pEpEeI9JS0+pxuOhDjg0UhRV2jSqN2Jjo03vo0IYZsPKmypsdMyOgxJohqUpJspRv0h4aU5kbuZgypZxCO4+4lwssKZW0t0oIzABYHfcHgaWmY3tRFRHmLYhRw+8JCFsNsjnLgFsygkkqtce+my0bYJWxNLcYqwlxwpfXJjfQlZIKVHlOFzoDwqyVjKTVq3yhvG2GTKkT2GMcjOuQlFDqWY63FZrkaJGtrg6/pVVbTZZBHA91SkPF8V2dmSmkBhMjlApfKNodyLHBSDqAbK4g1GJUpaypZJUTck9ppsU87lf3dzWN0iczknW30f7ihXO6fryfw/wBxQrTHocu71sre9TL6efIPSDroP9ZqhVpe8ZhMvGVxg820p2etGdy+VNyq17Anj4VSTgykP4k07OiI9HmzylByx6QR0bI+0ba24E8KXJbm2prSgtmm+U2hwtPfMZ/1irjN5CWGNs8reiLPNG3SmI0QLdxAzadiDwvURH2exDCcRw/kcWgMypaUuRVocc1CjZOvJ6EkUc2LimFYiYWILKHA6Hx2oUo6coBbXu4dliOykyelHQ4etWTWH/ncnNpMPTK28fRKKUx1paefWrgGUtJzn3JVTjHkDHMDaxPnDD8qA4pp/kEqADS1EouFAcOHtNcg41IlsNO4yw4/LaTkJWrpoV1Qehw8DRph4nhTcyK1icUFpN5Edl26rXHEZdeIpeeuxsjWlo/csrH2fYabRtkYDs3r0g09a3m3/wDKZMNLa2P2pbduFpfjBwK4hXK639tT6Rjgw5mQ/jHMo6h9CJD6hnHelIBNvG1V3GHsTw5kIRiwdjSgpwlh1RQvU5s1wNb34iipb5KSrzHRldfr5z4Ke4Dmuok6Aa1031h3VI4xhEjCXYzc0BHLsNvpIBOVKuw/eHaKfTdmVwoSZTWIR5Q5q1MLSELSoMuGyVaix14jsp0cnPtcU9mXrdILuSL/AML9xQobpCOUkj/L/cUKfHocm71shN6aTz98pVlPPHCCCQQbnWoPa0oEVuW2RfGFtzCB6oQ3lN/Nxbh9lTe9BSROkNlSc5muKtbW1yO/9qoT8t5wMBwhxMdGRtChoE5iq3vJ99Ul1NdS2TLpigUnE9jib5uZxv8A3GpXDJsfaJLuCYuvJJadc5jLPqm/UPePDtt3jWnr2ony34LsiNBU7CsI1mCnKEm4FgRcAm9Fz0yJTjym22XFKzKQ1cAHjcAk2pE5YOrwtTlFJ7NdH9S5PxX4G0WDxnkgPNJioISbjQjge6nGPejPTeJjLJ5yZKMylqBRlv07AC4076hWsefcnMz5KGX5LKEpSpwK4p4EgEXPnTmRtC7MVJcXEhNvSUlLrzbRClA2v2+FI1LDN6pucoya7Y2ffOfgldukOemWishLS47YaUeqkWsrh3Kvw76g3tn3GZuGc9lRFRJN37trWqzKeksm6RYWBpdG0ktuEmI8mNKjo6iJTIXk8jx/Wo6XtDibue7MdxsslhKTFSUoaPqJtwBI8zVk4uWoU4311qrbbuLbT3xbZcT1zY0uVAlq5VUdSyA08rQHMlPBWUD204l8i5gKWIwWMTVs3CXcqulbCVFS0pFtFWF763GmnGqqzi+I4dGkxoqmmmpIyvoVGac5QdgOZJNh3URx7FJEmLIclfSxW+SYUhptGRFrZRlSNLEix760xexx7YNSx2RpO55CFuSysXs2La+NHRbnDdcz8MfGjp8ehzrvWytb0yPTbtgfr3rm33hVDRbOLi9zwq77y7+nJtySOdvWueHV7P8AnbVGXSpdTXT6UXLA2YpaCXGEW4KTnufaL8PbU4iJEPRcbQUACwcaWQkngM17X9vjwrM0uuI6i1J8jTpifOKkoRIezHhyZsf01rPOOTo124LtimGQ0xFPsSI7LoKbC5SlQJ7iTY210049mtRbMOQlSC/laZURZ5SxkUPun1vZeobnMp1YdfW8+QeLxLgv3G9/dTpGKTZaHGVrLyXlAhvIDYjhkFujp3Urls2w4hqOEy5s4fGjWCFMOEH6zk1rJ/XS2mvDW5rqQhgFfLFoi2l21I+Ku3X9L1SWH5ykERVyygcQ0peUeYGlMnZ0i/1h9qQf2qyrZmnZ9SSx1TQdKWls8meAQsAJ8LWHvub1BN9e1B11bhu4oq8zQaGtPiZJvO5sG5xtxKpaighKmk2JFr60Klt2kYMRGXAQVuxUqOnAX018qFaY9Dk2byZnG8Nt1zaXElBCinnLlredUxbawdUKHmDVy3lSHEbTT+ScUn6ZXVNu2qYrEpaFaO3HcUg0qUZZN1U6VFasnNj3U8wuVzOa3IuTyepTlBzDtSb8ARcX7KbDF5Q/hHzRSjWMycw+ijnzQfnVOXMcreH9z+PyTzeOx2QhbcRSXENFCOkMo0TwH86c2Y3N1G4NJ+lcP5A82w8svBCkpcSQDqlSb+4j2jTwjFYy8lCjzeKT+Gf91CNjTy2woxolz3Nn50OXPwTmcP7n8EnBxVMeE1GWyDyMnnLbiQnNmsB2g8LCx86h31lx1bi1XUtRUT4mnnpl8f8AjxfD6M/Omj2OzEqIS3GHk2fnR5U/Aebw/ufx+REgngL0syy6pXRbWR4JNJKxyd9poeTYoIxWa4bKkEfypAoqEwO2jy3/AEvubXutebTmQiO625zZPKrVl6ahYG1uzzoVE7oH1LkyOWcUpXInrEn1hR1oing5lri5vBTt4airaKce95fxNUtZuauO339/Tfxl/E1TXOJoMuugWldtEZqTrpvr0So4UQUE91cQyC0q3Ya7/wABdIwdWledEA8zZRYjjTSQbrNOlG6BTN7rmiyITvSzJ1pClmetVGXRqW610tPPqH8K36ihTfdwohT1vsfuKOiLl1IfeCnLtBOB/jr+Jqluca0PetFUxtNO0sCsqHt1rPHONAYuiOKNvrVzeghWtEA7P1RpKFYNnxowrMMidSa6CC2CAk2ooqxW/Rt401e65pYqOXUW8zTdxVyT31GRHBpZjjSFOI4uaqxiRpm7JBcW+kC55O/6ijqZ3MwS8uSsp0DVr+0UVEVLqd768MIlNTUpOV1ABIHrDT4WrGJKCFnzr1rtDgkbHYHNZRUmysyVp4pNZvie7JTQWWoTMkAXCkPKQVHyIJH60GmGNiSwzClBQF7GiQlavVNvKtSkbEwmkkycInsuJOqUyFLv4jt94FdJ2IwPm4eekTYw7UOcR+lVyw8yBmLaHEm6QsGlVKdUNVH3CtBGyuzRUE+nFp81AfGulbJ7NJOuPpPhyiKmWTXAzjkydVAn9aTcQviAT4Vpydk9mCjN6YWr+VQv7qDWyuzLiwlp/EHj2ZUKt7wmjkGuBlyULV1UqOvdUhCYJWnMk6nhWlL2Iw0pBw7DZkxarEJS6pNvO9TWDbtH3VoW9HagN31vda7eFz8RU3ZbmRXQse6PDVRNnjIcbKFPq0B+yKFXSFFahRGozAs20kJT5ChTEJby8i9ChQqAE3/qlVDOcPaaFCqsDGTnEeVMH/rPZQoUADhvgry+dSkfrJ/moUKgSbb6tHQoVZBDoUKFE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84" name="Picture 12" descr="http://www.britishcornershop.co.uk/images/large/TJ1031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9" r="29699"/>
          <a:stretch/>
        </p:blipFill>
        <p:spPr bwMode="auto">
          <a:xfrm>
            <a:off x="2424413" y="4648777"/>
            <a:ext cx="506461" cy="1218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930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9" t="16899" r="28159" b="43976"/>
          <a:stretch/>
        </p:blipFill>
        <p:spPr bwMode="auto">
          <a:xfrm>
            <a:off x="366613" y="519781"/>
            <a:ext cx="1616435" cy="1656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2267744" y="260648"/>
            <a:ext cx="5230999" cy="1440160"/>
          </a:xfrm>
          <a:prstGeom prst="wedgeRoundRectCallout">
            <a:avLst>
              <a:gd name="adj1" fmla="val -60562"/>
              <a:gd name="adj2" fmla="val 1247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Kristen ITC" panose="03050502040202030202" pitchFamily="66" charset="0"/>
              </a:rPr>
              <a:t>Goodness me!! I enjoy drinking plain old water to be honest..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74831" y="2175965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order to help James, you are going to have to be </a:t>
            </a:r>
            <a:r>
              <a:rPr lang="en-GB" sz="2800" dirty="0">
                <a:solidFill>
                  <a:srgbClr val="FF0000"/>
                </a:solidFill>
              </a:rPr>
              <a:t>scientists!!</a:t>
            </a:r>
          </a:p>
        </p:txBody>
      </p:sp>
    </p:spTree>
    <p:extLst>
      <p:ext uri="{BB962C8B-B14F-4D97-AF65-F5344CB8AC3E}">
        <p14:creationId xmlns:p14="http://schemas.microsoft.com/office/powerpoint/2010/main" val="112138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9" t="16899" r="28159" b="43976"/>
          <a:stretch/>
        </p:blipFill>
        <p:spPr bwMode="auto">
          <a:xfrm>
            <a:off x="366613" y="519781"/>
            <a:ext cx="1616435" cy="1656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2267744" y="260648"/>
            <a:ext cx="5544616" cy="1584176"/>
          </a:xfrm>
          <a:prstGeom prst="wedgeRoundRectCallout">
            <a:avLst>
              <a:gd name="adj1" fmla="val -60562"/>
              <a:gd name="adj2" fmla="val 1247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Kristen ITC" panose="03050502040202030202" pitchFamily="66" charset="0"/>
              </a:rPr>
              <a:t>Could we use your real teeth to test these liquids?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1697" y="2403376"/>
            <a:ext cx="2772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NO!!!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501008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We can use different things as a model of a tooth! </a:t>
            </a:r>
          </a:p>
        </p:txBody>
      </p:sp>
      <p:sp>
        <p:nvSpPr>
          <p:cNvPr id="8" name="AutoShape 2" descr="data:image/jpeg;base64,/9j/4AAQSkZJRgABAQAAAQABAAD/2wCEAAkGBxQPEBQUDxAPFBQPDxQUDRQUDw8PDw8PFBQXFhQUFBQYHCggGBolHBQUITEhJSkrLi4uFx8zODMsNygtLisBCgoKDg0OGhAQGCwdHCQsLCwsLCwsLCwsLCwsLCwsLCwsLCwsLCwsLCwsLCwsLCwsLCwsLCwsLCwsLCwsLCwsLP/AABEIAQoAvgMBIgACEQEDEQH/xAAbAAADAQEBAQEAAAAAAAAAAAAAAQMCBAUGB//EADUQAAIBAgIHBAoBBQAAAAAAAAABAgMRBAUSITFBUWFxkbHB8BMiMkJygaHR4fFSBhVigqL/xAAZAQEBAAMBAAAAAAAAAAAAAAAAAQIEBQP/xAAiEQEBAAICAgMBAAMAAAAAAAAAAQIRAwQSMSEyQVFCUmH/2gAMAwEAAhEDEQA/AP2oAAqlYYAAgGIAAAAQAAAIYgAQAACAAAQCAYCABgK4AMBAUXAYECABgIAABAAAIBiABAxMAuK4hAO4ribC4DEK4XAdwuILgMBDAYCADpAAAAAAAQxAAhiYAIBNgJibBmWFDZlsGzLZA7iuZbFpAbuFydwuUUuFzFx3A3cDNx3A0AgCOsAGAhgACAAAQhsjicRGmryduHFvkS3SybUZy18dCG2V3wWtnjY3NJVNS9WPBPb1Z506hq59mT02sOtb9nuVM5W6D+bsQedP+Ee1njOTE5ee88L2snvOth/HuwzhPbF/J3OmljYT2SV+D1M+WcjOm+Zlj27+scurj+PsGxNnz2EzOUdTd1wfgz2MPiY1FeL6rejbw5cc/TVz4ssPa9x3MXC56PNS40yaZpMIomaJpmkUbGZGgO0AAIAAYCEaMVZqKbbskrsCOLxKpR0pfJb2+B8xisS6ktKT6LclwRvMMY6srvZ7q4L7nKzn83N5XU9Ohw8PjN32UmZYMTRqWtnTDMPq/wAlDL/RgyZkSkUkYZNjD/ZTD4hwd07EpGGZY53G7iXGWPqMFjVUX+S2rxR03PkqNdwaadrPUfR4TFKpG62+8uDOpw83nP8Arnc3F4Xc9Ou5pMkmaTNh4LJm0SizaZUURowmaA7gAAgGAAI8LP8AF3fo4vZrn13I9jF11Tg5PctXN7j5GcnJtva3dvma3Z5NTxn62ethu+V/ExNmmYbOblXQhA1yGgZgyZsZNPzyMkE2ZkUkibRBJ/onPvKsjJhWTrwGL9HK+5+10ONsWke3Hn43cYZ4+U1X2EJ3V1v2FEzxcmxd1ovdrj04HrRkdbDKZTccvPG43ToiykWQiysWZvNZGkTTNIo9EAGEAAAHif1DX9mC+KXXd4njHVmFTTqSluvq6LUjkkzmc2W8rXT4cdYyMszcdwNWvckhgkDLBiTJspMmzCrCJyRVolJASn3kZedpaZCTMWUTmzMmOfInJmUppfC19CSa3PtR9TSqXSa2NXR8bGR9Dk9fShZ+6/ozodXP/FpdrD/J7EJF4s5IMvBm80XRFlEyMWUTKj1BiAIZHGVNGnJ8Iu3V6ipw5xO1Pq/yY5XUrLCbykfO1JEWzcyRyM66uMIaHtGjyZlcTfIbFIoyzBRozIaE5folJFZEZMwqxKTIyfnaVm+BCbMWcTmyLkUmiMixSuerk1f17cVb57u48dM68DUtJPg0za4brKPHmx3jX19Nl4M5abOmB1nIXiysSMWViVHrgABAeXnstUV18D1Dx892x6M8+X616cP3jxGYZpszI5OTqQJACEYMhcYmNliMNmZM2yckSiciMirJTMKyiUjnki8mRmYso55xIzfUvUOaZYyYZ0YaWs5WXwz1mxx+3nyen2OHd0uaR2Uzhwfsx+Fdx2wOxHHvteJWJGJaJWL2AEMIR5Ofe6/i8D1jzM+jemnwl9Gjz5fpXpxfePn2ZZpGZLuOTk6kAdg7CMVC/QAK5UZl52E2UZKTMasYkRmysmRmzCsolIhIrJkZMxZRGozmmy9Q5psyjJi504baclztwUbtc2bPFPl5cl+H1uEXqx+Fdx2wOaijpgdaOPVoFokolYlR64CAIZyZlT0qUlyuvlr8DqMslm5pZdXb45iL4yloTkuDfZuOdnHzmrp1sbubPzcTExmDIXE0N9xlvgVCZORqRORKRORKZSRGcjzrOJz5nPUkVmznm7EZRCbISZWoznkzKRkInsZNSvOPLX2HjwWs+myOhZOT6Lx8De6+O8mp2MtYvapo6IEYIvBHRcxWBaJOCKoo9QAERAIYgPGz7D7Jrfql13eeR4rPrsRSU4uL3rsfE+VxVFwk09xodnj1fJv9bPc8UribGzMmabZNsy2JsyyBSesxNjkyczFWZSIzZuRGbMWUSkyFRlZs55sRlEJyIsqzOhu89D0xi2r4SnpSSW96j7DCUdCKXBfU8nIsDb13/r9z3oROpwYeOO65fY5PLLUbgi8ETgi0UbDWUiVRiKKJFHogAEQCAQAzzc2wXpFpR9pf9L7nosyzHLGZTVZY5XG7j4+XMyz3szy7TvKHtb1/L8ng1INPX+TmcvFcK6PHyTOMMyx7DEvE8LHqUicmOROZjVYkSkzc3+SDJpklUOeoy0yTjcsjLbEFc7sswHpZcl7T8FzDL8vlVly957l+T6fDYdQioxVkvrzN/g4d/N9NTn5vH4ntqlTSVktS2F4xEolIo33PbiisUZiisUEOKKoxFFEUdwhiIgEMQCZlmmZYVhnHjMFGpt1Pc148TtZhkslmqstnzHzOKwEqe664rWjikj7CSOKvgYT2xs+K1Gpn1Zfq2sOz/s+XkTkj3quTrdLtRyzyeXGP1+xr3rZ/x7znw/rxahKSPb/sst7j9SkMlj70m+isSdbO/hexhP188qTe7v2no4LJm9dTUuG9/Y9yjhIw9mKXPa+0rY2uPrTH38tfPs2/GKFKkoq0VZIqkaUTSibTW2UUUjEIxKRRUOKKJCSNpFDRtGUjSCOwAAgBDEAhMYmBhmWbZlhU2jEkUZhoCTMNFWjLRBFoy0VaMtAS0QsU0R6JRNRNKJtRGkAkjSQ0jSQAkbSEkaKhoYkaA6gGIgBAACEMQGRM0JgYZhlGZYVNoy0UaM2Am0Z0SthWAnojsb0QSAxYaRuwWAykaSCxqxUJIYxgAxWGB1CBAQAhiAQhiAQhsQCZlm2ZYGbCsaAKxYVjQAZsFjQBGbBY0ACAYFAMEAAAD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48" name="Picture 4" descr="http://upload.wikimedia.org/wikipedia/commons/5/5e/Chicken_egg_2009-06-0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17455" r="12436" b="15336"/>
          <a:stretch/>
        </p:blipFill>
        <p:spPr bwMode="auto">
          <a:xfrm>
            <a:off x="683568" y="3870340"/>
            <a:ext cx="1925807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03848" y="443711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Think about how an egg shell might be similar to a tooth.</a:t>
            </a:r>
          </a:p>
        </p:txBody>
      </p:sp>
    </p:spTree>
    <p:extLst>
      <p:ext uri="{BB962C8B-B14F-4D97-AF65-F5344CB8AC3E}">
        <p14:creationId xmlns:p14="http://schemas.microsoft.com/office/powerpoint/2010/main" val="160700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James wants us to find out which drink is the best (or worst) for our teeth. </a:t>
            </a:r>
          </a:p>
          <a:p>
            <a:pPr marL="0" indent="0">
              <a:buNone/>
            </a:pPr>
            <a:r>
              <a:rPr lang="en-GB" dirty="0"/>
              <a:t>Our question…</a:t>
            </a:r>
          </a:p>
          <a:p>
            <a:r>
              <a:rPr lang="en-GB" dirty="0"/>
              <a:t>Which drink is the best for our teeth?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How</a:t>
            </a:r>
            <a:r>
              <a:rPr lang="en-GB" dirty="0"/>
              <a:t> are we going to do this? We have eggs and different liquids. </a:t>
            </a: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How</a:t>
            </a:r>
            <a:r>
              <a:rPr lang="en-GB" dirty="0"/>
              <a:t> will we make it fair? </a:t>
            </a:r>
          </a:p>
          <a:p>
            <a:pPr marL="0" indent="0">
              <a:buNone/>
            </a:pPr>
            <a:r>
              <a:rPr lang="en-GB" dirty="0">
                <a:solidFill>
                  <a:srgbClr val="FFC000"/>
                </a:solidFill>
              </a:rPr>
              <a:t>What</a:t>
            </a:r>
            <a:r>
              <a:rPr lang="en-GB" dirty="0"/>
              <a:t> will we change? (posh WOW word – things that we change are called the </a:t>
            </a:r>
            <a:r>
              <a:rPr lang="en-GB" i="1" dirty="0"/>
              <a:t>variables</a:t>
            </a:r>
            <a:r>
              <a:rPr lang="en-GB" dirty="0"/>
              <a:t>!)</a:t>
            </a:r>
          </a:p>
          <a:p>
            <a:pPr marL="0" indent="0">
              <a:buNone/>
            </a:pPr>
            <a:r>
              <a:rPr lang="en-GB" dirty="0">
                <a:solidFill>
                  <a:srgbClr val="FF0066"/>
                </a:solidFill>
              </a:rPr>
              <a:t>Which</a:t>
            </a:r>
            <a:r>
              <a:rPr lang="en-GB" dirty="0"/>
              <a:t> liquid do </a:t>
            </a:r>
            <a:r>
              <a:rPr lang="en-GB" i="1" dirty="0"/>
              <a:t>you </a:t>
            </a:r>
            <a:r>
              <a:rPr lang="en-GB" dirty="0"/>
              <a:t>think will be best/worst for the teeth? Why?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When</a:t>
            </a:r>
            <a:r>
              <a:rPr lang="en-GB" dirty="0"/>
              <a:t> should we take observations?</a:t>
            </a:r>
          </a:p>
        </p:txBody>
      </p:sp>
    </p:spTree>
    <p:extLst>
      <p:ext uri="{BB962C8B-B14F-4D97-AF65-F5344CB8AC3E}">
        <p14:creationId xmlns:p14="http://schemas.microsoft.com/office/powerpoint/2010/main" val="3870827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displays.tpet.co.uk/ResourceImages/Previews/1321/1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89" t="16899" r="28159" b="43976"/>
          <a:stretch/>
        </p:blipFill>
        <p:spPr bwMode="auto">
          <a:xfrm>
            <a:off x="323528" y="2752029"/>
            <a:ext cx="1616435" cy="165618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2411760" y="2492896"/>
            <a:ext cx="5904656" cy="1915317"/>
          </a:xfrm>
          <a:prstGeom prst="wedgeRoundRectCallout">
            <a:avLst>
              <a:gd name="adj1" fmla="val -60562"/>
              <a:gd name="adj2" fmla="val 12475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Kristen ITC" panose="03050502040202030202" pitchFamily="66" charset="0"/>
              </a:rPr>
              <a:t>Thank you for being super scientists and helping me. I couldn’t have done it without you. I look forward to seeing your results!</a:t>
            </a:r>
          </a:p>
        </p:txBody>
      </p:sp>
    </p:spTree>
    <p:extLst>
      <p:ext uri="{BB962C8B-B14F-4D97-AF65-F5344CB8AC3E}">
        <p14:creationId xmlns:p14="http://schemas.microsoft.com/office/powerpoint/2010/main" val="283393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302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Chiller</vt:lpstr>
      <vt:lpstr>Comic Sans MS</vt:lpstr>
      <vt:lpstr>Copperplate Gothic Bold</vt:lpstr>
      <vt:lpstr>Kristen ITC</vt:lpstr>
      <vt:lpstr>MV Boli</vt:lpstr>
      <vt:lpstr>Office Theme</vt:lpstr>
      <vt:lpstr>SCIENCE – Teeth and Eating!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– TEETH!</dc:title>
  <dc:creator>K Chapman</dc:creator>
  <cp:lastModifiedBy>Deryn George</cp:lastModifiedBy>
  <cp:revision>19</cp:revision>
  <dcterms:created xsi:type="dcterms:W3CDTF">2014-02-10T18:14:48Z</dcterms:created>
  <dcterms:modified xsi:type="dcterms:W3CDTF">2021-02-04T12:35:29Z</dcterms:modified>
</cp:coreProperties>
</file>