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433" r:id="rId2"/>
    <p:sldId id="509" r:id="rId3"/>
    <p:sldId id="554" r:id="rId4"/>
    <p:sldId id="555" r:id="rId5"/>
    <p:sldId id="557" r:id="rId6"/>
    <p:sldId id="558" r:id="rId7"/>
    <p:sldId id="559" r:id="rId8"/>
    <p:sldId id="537" r:id="rId9"/>
    <p:sldId id="540" r:id="rId10"/>
    <p:sldId id="538" r:id="rId11"/>
    <p:sldId id="542" r:id="rId12"/>
    <p:sldId id="541" r:id="rId13"/>
    <p:sldId id="510" r:id="rId14"/>
    <p:sldId id="5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DCB9FF"/>
    <a:srgbClr val="CC99FF"/>
    <a:srgbClr val="00FF00"/>
    <a:srgbClr val="FFAFFF"/>
    <a:srgbClr val="66FFFF"/>
    <a:srgbClr val="E7E6E6"/>
    <a:srgbClr val="FFCDCD"/>
    <a:srgbClr val="FF9900"/>
    <a:srgbClr val="E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2893" autoAdjust="0"/>
  </p:normalViewPr>
  <p:slideViewPr>
    <p:cSldViewPr snapToGrid="0">
      <p:cViewPr varScale="1">
        <p:scale>
          <a:sx n="67" d="100"/>
          <a:sy n="67" d="100"/>
        </p:scale>
        <p:origin x="10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3709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2304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074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264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2658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4416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4167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1526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2118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7528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9975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9769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837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Interpret pictograms (2, 5, 10)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B9CF67-7C4D-4A37-9706-BEDFEC77EE6F}"/>
              </a:ext>
            </a:extLst>
          </p:cNvPr>
          <p:cNvSpPr txBox="1"/>
          <p:nvPr/>
        </p:nvSpPr>
        <p:spPr>
          <a:xfrm>
            <a:off x="477577" y="5235916"/>
            <a:ext cx="11368958" cy="13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8 _________ and ______ cows.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more people who prefer horses to chickens.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AE21B23-EE65-4897-9200-A1E1DDC8A277}"/>
              </a:ext>
            </a:extLst>
          </p:cNvPr>
          <p:cNvSpPr txBox="1"/>
          <p:nvPr/>
        </p:nvSpPr>
        <p:spPr>
          <a:xfrm>
            <a:off x="2631983" y="5257688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pigs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24A92F-13B4-4567-B427-C6F5F8946770}"/>
              </a:ext>
            </a:extLst>
          </p:cNvPr>
          <p:cNvSpPr txBox="1"/>
          <p:nvPr/>
        </p:nvSpPr>
        <p:spPr>
          <a:xfrm>
            <a:off x="2191663" y="5941849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98AAAA-474C-4419-9B9B-936F007B83A5}"/>
              </a:ext>
            </a:extLst>
          </p:cNvPr>
          <p:cNvSpPr txBox="1"/>
          <p:nvPr/>
        </p:nvSpPr>
        <p:spPr>
          <a:xfrm>
            <a:off x="9210329" y="2055484"/>
            <a:ext cx="2294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2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594A63A-A1AC-4928-8432-4370E808D4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300" y="2093777"/>
            <a:ext cx="466622" cy="508187"/>
          </a:xfrm>
          <a:prstGeom prst="rect">
            <a:avLst/>
          </a:prstGeom>
        </p:spPr>
      </p:pic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D98B3C0C-0FA7-4E5B-80E0-0EC4E0CF624A}"/>
              </a:ext>
            </a:extLst>
          </p:cNvPr>
          <p:cNvGraphicFramePr>
            <a:graphicFrameLocks noGrp="1"/>
          </p:cNvGraphicFramePr>
          <p:nvPr/>
        </p:nvGraphicFramePr>
        <p:xfrm>
          <a:off x="692468" y="538265"/>
          <a:ext cx="8112000" cy="4468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398827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479886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Horse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Chicken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75544F1-6BFC-479B-A3E7-BBB0A68282D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4049076"/>
            <a:ext cx="429722" cy="468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EDAEC89-773E-4413-8460-210EF2D503D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3645680"/>
            <a:ext cx="429722" cy="468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DEDD408-8F32-40D1-A61F-48F3CCFDEC1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3237182"/>
            <a:ext cx="429722" cy="468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7BE3D03-F2EF-41F5-927A-D18FB211938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2833786"/>
            <a:ext cx="429722" cy="468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B12AE14-C775-4D25-8BB1-DB9F2D435EC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2427839"/>
            <a:ext cx="429722" cy="468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247F294-ED2A-4FAF-97E9-E092E6F53D8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2010552"/>
            <a:ext cx="429722" cy="468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D11930C1-76AE-411A-8B68-EEF21DFCBC2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4049076"/>
            <a:ext cx="429722" cy="468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DDAC9AC-438D-49BF-BE95-97854A08280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3645680"/>
            <a:ext cx="429722" cy="468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6B4E92FD-6F38-4E85-B533-360FED02C4F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3237182"/>
            <a:ext cx="429722" cy="468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63EA3304-994A-4FC8-AD78-4D19DB9637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2833786"/>
            <a:ext cx="429722" cy="468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2D486A6F-9484-4688-B146-3BFBEAFD26C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4049076"/>
            <a:ext cx="429722" cy="468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219903EE-AD3B-474E-8CC2-73099796664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3645680"/>
            <a:ext cx="429722" cy="468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85A9F78E-BAF1-48CD-9C7B-2BE2BE23BCD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3237182"/>
            <a:ext cx="429722" cy="468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33818DD6-52A6-45E5-A6A0-C0E676FB595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2833786"/>
            <a:ext cx="429722" cy="468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E81D84BF-0B61-44A1-854D-BAF4CCAFCE1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2427839"/>
            <a:ext cx="429722" cy="468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F6FCAE97-3485-4320-91B8-9D868BF3050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2010552"/>
            <a:ext cx="429722" cy="46800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16F047A2-950C-4B82-9A2D-D956F774864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1598535"/>
            <a:ext cx="429722" cy="46800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536E7849-A4C8-4ADA-9F1F-7E5B093770D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1186442"/>
            <a:ext cx="429722" cy="4680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F2E4932D-D386-450E-9153-0B924BC4DB0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4049076"/>
            <a:ext cx="429722" cy="46800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8569114C-0711-44AD-8385-49CFFCA834B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3645680"/>
            <a:ext cx="429722" cy="46800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569B8477-75E6-4538-BA43-9D73BCDA790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3237182"/>
            <a:ext cx="429722" cy="468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4FBBC70F-3A77-4FA1-9D44-6162688FBC3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2833786"/>
            <a:ext cx="429722" cy="46800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6DF488DD-654B-41C8-B66F-5C14538E88D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2427839"/>
            <a:ext cx="429722" cy="468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217F1E6-3A80-496E-B719-27785F977340}"/>
              </a:ext>
            </a:extLst>
          </p:cNvPr>
          <p:cNvSpPr txBox="1"/>
          <p:nvPr/>
        </p:nvSpPr>
        <p:spPr>
          <a:xfrm>
            <a:off x="4504635" y="5289496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39149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B9CF67-7C4D-4A37-9706-BEDFEC77EE6F}"/>
              </a:ext>
            </a:extLst>
          </p:cNvPr>
          <p:cNvSpPr txBox="1"/>
          <p:nvPr/>
        </p:nvSpPr>
        <p:spPr>
          <a:xfrm>
            <a:off x="477577" y="5235916"/>
            <a:ext cx="11368958" cy="13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people like grapes? _______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more people who prefer apples to oranges.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AE21B23-EE65-4897-9200-A1E1DDC8A277}"/>
              </a:ext>
            </a:extLst>
          </p:cNvPr>
          <p:cNvSpPr txBox="1"/>
          <p:nvPr/>
        </p:nvSpPr>
        <p:spPr>
          <a:xfrm>
            <a:off x="5649099" y="5300310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24A92F-13B4-4567-B427-C6F5F8946770}"/>
              </a:ext>
            </a:extLst>
          </p:cNvPr>
          <p:cNvSpPr txBox="1"/>
          <p:nvPr/>
        </p:nvSpPr>
        <p:spPr>
          <a:xfrm>
            <a:off x="2191663" y="5930963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98AAAA-474C-4419-9B9B-936F007B83A5}"/>
              </a:ext>
            </a:extLst>
          </p:cNvPr>
          <p:cNvSpPr txBox="1"/>
          <p:nvPr/>
        </p:nvSpPr>
        <p:spPr>
          <a:xfrm>
            <a:off x="9068813" y="2263146"/>
            <a:ext cx="2294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5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D646132-8536-48EA-B07A-B8D9B655DDB6}"/>
              </a:ext>
            </a:extLst>
          </p:cNvPr>
          <p:cNvGraphicFramePr>
            <a:graphicFrameLocks noGrp="1"/>
          </p:cNvGraphicFramePr>
          <p:nvPr/>
        </p:nvGraphicFramePr>
        <p:xfrm>
          <a:off x="638038" y="604414"/>
          <a:ext cx="8112000" cy="4465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398772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4782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37" name="Picture 36">
            <a:extLst>
              <a:ext uri="{FF2B5EF4-FFF2-40B4-BE49-F238E27FC236}">
                <a16:creationId xmlns:a16="http://schemas.microsoft.com/office/drawing/2014/main" id="{B376406D-FC1E-4752-91B6-9F408836263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4114341"/>
            <a:ext cx="429721" cy="468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DB444C0-E9A4-41D6-8583-3C324FCD16E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3710945"/>
            <a:ext cx="429721" cy="46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4E0473E-1F65-4D75-B844-44E3EA802E9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3302447"/>
            <a:ext cx="429721" cy="468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B080D3A-48CA-4CC3-9213-F934445BEE2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2899051"/>
            <a:ext cx="429721" cy="468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95CAC11-2B34-4F96-A7DE-6DA2C374FAF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2493104"/>
            <a:ext cx="429721" cy="468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7A257A9-03A7-4EB1-BC91-72AB6D69E1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2075817"/>
            <a:ext cx="429721" cy="468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66BB6A9-5874-40D8-8E81-D00D59F3D74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1663800"/>
            <a:ext cx="429721" cy="468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28D8CE8-0AC5-4667-A291-9870FF9B52F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1253068"/>
            <a:ext cx="429721" cy="468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91900F2-09A6-4D8C-A224-5DF31C5D6C0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48" y="833684"/>
            <a:ext cx="429721" cy="46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2302E06-6027-4BBC-8DE8-9256961511C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4114341"/>
            <a:ext cx="429721" cy="468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307344B-ED8C-4AF8-8388-C9402AB33E0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3710945"/>
            <a:ext cx="429721" cy="468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D97668D-960C-4A74-9D38-B0CF6FA82D4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3302447"/>
            <a:ext cx="429721" cy="468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5B3B654-6F37-422C-9F98-3F30280E3D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2899051"/>
            <a:ext cx="429721" cy="468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6E1618-BEE3-49FC-9277-62044FFF58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2493104"/>
            <a:ext cx="429721" cy="468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9F5D936A-ABD5-47DA-BD2E-3DF903A93E6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2075817"/>
            <a:ext cx="429721" cy="468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0A96B21-4C02-4083-A496-3FF189FFC8C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1663800"/>
            <a:ext cx="429721" cy="468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A367408-C373-417F-BDE5-10B780553E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89" y="1253068"/>
            <a:ext cx="429721" cy="468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20193963-183B-418A-B2EA-1B751D61D47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709" y="4114268"/>
            <a:ext cx="429721" cy="468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3CC6CB0-B135-4D2A-9B66-FBF1B641EF3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709" y="3708321"/>
            <a:ext cx="429721" cy="468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53DD270-FE50-43E3-AAFD-20709BA5CD2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709" y="3291034"/>
            <a:ext cx="429721" cy="468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390F701-EF46-4E4F-B8EE-762F8A1E543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709" y="2879017"/>
            <a:ext cx="429721" cy="468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E7FF5C85-336B-441B-9BE3-F22EDCE842F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709" y="2468285"/>
            <a:ext cx="429721" cy="468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8CC40C6B-5BAA-4DB7-94F3-BF8A163147A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9" y="4114268"/>
            <a:ext cx="429721" cy="468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C2811125-26C6-4134-A3F5-385B066EA79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9" y="3696981"/>
            <a:ext cx="429721" cy="468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E05A12EB-729C-4018-B3ED-BB5766191E8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9" y="3284964"/>
            <a:ext cx="429721" cy="468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C4B52B75-CF86-40C6-8663-E3463D4835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9" y="2874232"/>
            <a:ext cx="429721" cy="468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26E48B3B-B2D6-44F6-B24E-13C091EEA0B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784" y="2301439"/>
            <a:ext cx="466621" cy="50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9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B9CF67-7C4D-4A37-9706-BEDFEC77EE6F}"/>
              </a:ext>
            </a:extLst>
          </p:cNvPr>
          <p:cNvSpPr txBox="1"/>
          <p:nvPr/>
        </p:nvSpPr>
        <p:spPr>
          <a:xfrm>
            <a:off x="477577" y="5181486"/>
            <a:ext cx="11368958" cy="13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elephants were there? _______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more lions than rhinos? _______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AE21B23-EE65-4897-9200-A1E1DDC8A277}"/>
              </a:ext>
            </a:extLst>
          </p:cNvPr>
          <p:cNvSpPr txBox="1"/>
          <p:nvPr/>
        </p:nvSpPr>
        <p:spPr>
          <a:xfrm>
            <a:off x="6052455" y="5249087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24A92F-13B4-4567-B427-C6F5F8946770}"/>
              </a:ext>
            </a:extLst>
          </p:cNvPr>
          <p:cNvSpPr txBox="1"/>
          <p:nvPr/>
        </p:nvSpPr>
        <p:spPr>
          <a:xfrm>
            <a:off x="6301389" y="5881462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98AAAA-474C-4419-9B9B-936F007B83A5}"/>
              </a:ext>
            </a:extLst>
          </p:cNvPr>
          <p:cNvSpPr txBox="1"/>
          <p:nvPr/>
        </p:nvSpPr>
        <p:spPr>
          <a:xfrm>
            <a:off x="9014385" y="2535293"/>
            <a:ext cx="2459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10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594A63A-A1AC-4928-8432-4370E808D4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356" y="2573587"/>
            <a:ext cx="466621" cy="508185"/>
          </a:xfrm>
          <a:prstGeom prst="rect">
            <a:avLst/>
          </a:prstGeom>
        </p:spPr>
      </p:pic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A5F4FCD5-187D-47FD-A2ED-7CBCF055CCD5}"/>
              </a:ext>
            </a:extLst>
          </p:cNvPr>
          <p:cNvGraphicFramePr>
            <a:graphicFrameLocks noGrp="1"/>
          </p:cNvGraphicFramePr>
          <p:nvPr/>
        </p:nvGraphicFramePr>
        <p:xfrm>
          <a:off x="594496" y="664028"/>
          <a:ext cx="8112000" cy="4356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3837894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461792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Elephant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Giraffe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Rhino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75544F1-6BFC-479B-A3E7-BBB0A68282D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4028141"/>
            <a:ext cx="429721" cy="46799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EDAEC89-773E-4413-8460-210EF2D503D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3624745"/>
            <a:ext cx="429721" cy="46799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DEDD408-8F32-40D1-A61F-48F3CCFDEC1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3216247"/>
            <a:ext cx="429721" cy="46799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7BE3D03-F2EF-41F5-927A-D18FB211938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2812851"/>
            <a:ext cx="429721" cy="46799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B12AE14-C775-4D25-8BB1-DB9F2D435EC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2406904"/>
            <a:ext cx="429721" cy="46799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247F294-ED2A-4FAF-97E9-E092E6F53D8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1999142"/>
            <a:ext cx="429721" cy="46799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0B5B34A-F76C-48C0-A0A0-DAAA6123788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1587125"/>
            <a:ext cx="429721" cy="467999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19E89B76-EEFF-45A0-B6FF-B51FC8788C7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97" y="1176393"/>
            <a:ext cx="429721" cy="4679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FA4969-4A4E-40FC-AF35-0999CEEF95C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4028141"/>
            <a:ext cx="429721" cy="46799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70969CA-9789-48F4-B201-9CF40E17A03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3624745"/>
            <a:ext cx="429721" cy="46799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A5239CB-426D-44D4-B5C6-2F47C27C1B8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3216247"/>
            <a:ext cx="429721" cy="4679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4DE01C3-D56A-4882-B050-7FAF75E9DD3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2812851"/>
            <a:ext cx="429721" cy="4679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7400A95-009F-4780-9B79-D982E39AF8B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2406904"/>
            <a:ext cx="429721" cy="4679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DE39309-E7A4-4750-A813-DDFCBBE2D14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1999142"/>
            <a:ext cx="429721" cy="46799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E7D767D-BC4E-4274-A187-C12817C56E9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1587125"/>
            <a:ext cx="429721" cy="4679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E2808B3-3ADE-4EB7-9FFA-0B8A28464D0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76" y="1176393"/>
            <a:ext cx="429721" cy="4679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E2B4604-4636-41F9-8AA6-6A6A39945B8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92" y="4028141"/>
            <a:ext cx="429721" cy="4679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0523513-898D-4AA5-9FAB-D6034346CD0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92" y="3624745"/>
            <a:ext cx="429721" cy="46799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9873663-C0B6-4845-92DC-69656E2F73E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92" y="3216247"/>
            <a:ext cx="429721" cy="467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B0FF0AD-04E5-4CE6-80CD-B2FE6889EE4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92" y="2812851"/>
            <a:ext cx="429721" cy="467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9A1A0C4-A518-473E-BEC9-034B7B8ABE0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92" y="2406904"/>
            <a:ext cx="429721" cy="467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9A167E4-7412-4525-AB59-41F34C54DE9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92" y="1989617"/>
            <a:ext cx="429721" cy="46799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BDB3D82-1CAE-4447-B6F0-74DF6A87C01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589" y="4028141"/>
            <a:ext cx="429721" cy="46799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962448B-3083-4B07-9B61-E311565D0F6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589" y="3624745"/>
            <a:ext cx="429721" cy="46799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754EB58-550B-4074-A38B-3695A01D76D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589" y="3216247"/>
            <a:ext cx="429721" cy="46799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33C322E-AF11-4F6A-BE52-BF2FF69239E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589" y="2812851"/>
            <a:ext cx="429721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5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A0AD3D47-A176-4B05-91CE-972533F09B22}"/>
              </a:ext>
            </a:extLst>
          </p:cNvPr>
          <p:cNvSpPr txBox="1"/>
          <p:nvPr/>
        </p:nvSpPr>
        <p:spPr>
          <a:xfrm>
            <a:off x="7257856" y="2774460"/>
            <a:ext cx="46851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</a:p>
          <a:p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BCE79CD-B73E-4141-A417-432ED7927B5A}"/>
              </a:ext>
            </a:extLst>
          </p:cNvPr>
          <p:cNvSpPr txBox="1"/>
          <p:nvPr/>
        </p:nvSpPr>
        <p:spPr>
          <a:xfrm>
            <a:off x="7218927" y="4338657"/>
            <a:ext cx="469384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True.</a:t>
            </a:r>
          </a:p>
          <a:p>
            <a:r>
              <a:rPr lang="en-GB" sz="2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70 watches, 40 rings &amp; 30 bracelets sold.</a:t>
            </a:r>
          </a:p>
          <a:p>
            <a:endParaRPr lang="en-GB" sz="14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 + 30 = 70.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D9215763-6CCC-4BCD-BA55-1B2121E4EE7A}"/>
              </a:ext>
            </a:extLst>
          </p:cNvPr>
          <p:cNvGraphicFramePr>
            <a:graphicFrameLocks noGrp="1"/>
          </p:cNvGraphicFramePr>
          <p:nvPr/>
        </p:nvGraphicFramePr>
        <p:xfrm>
          <a:off x="487908" y="1330502"/>
          <a:ext cx="6282041" cy="4818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3608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1561217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1573608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1573608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430636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51225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Watch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Necklace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Ring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Bracelet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58" name="Picture 57">
            <a:extLst>
              <a:ext uri="{FF2B5EF4-FFF2-40B4-BE49-F238E27FC236}">
                <a16:creationId xmlns:a16="http://schemas.microsoft.com/office/drawing/2014/main" id="{4B499034-D449-425E-8C1F-5F5781F87B1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5170815"/>
            <a:ext cx="429721" cy="46799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77380C04-1D58-4764-B74E-B6EEF70A570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5170815"/>
            <a:ext cx="429721" cy="46799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082C6EE9-0FAF-4756-96C3-5DC650461E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944" y="5170815"/>
            <a:ext cx="429721" cy="467999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E4AF252C-93C8-4095-B99E-29D920E9E64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288" y="5170815"/>
            <a:ext cx="429721" cy="46799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2F757D4-F58D-40BE-9A7B-25EEA52A5A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4767419"/>
            <a:ext cx="429721" cy="46799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3C5CE9CB-BADF-4B28-AF89-781A61040E7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4767419"/>
            <a:ext cx="429721" cy="467999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DBC5AD82-8443-4287-A268-0AD03B670A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944" y="4767419"/>
            <a:ext cx="429721" cy="467999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913C6FFF-8C87-4251-AA95-2440E7C7D60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288" y="4767419"/>
            <a:ext cx="429721" cy="467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9AA6E10-2F22-4B25-9F65-FA8DD02C0E9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4358921"/>
            <a:ext cx="429721" cy="467999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0B780E59-CA62-4D71-B285-15656039D1B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3955525"/>
            <a:ext cx="429721" cy="467999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E50EA560-B26E-495A-8D7F-59FFF186C4A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3549578"/>
            <a:ext cx="429721" cy="467999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E26AB0F7-8EA3-4BA8-823A-7C2620868C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3132291"/>
            <a:ext cx="429721" cy="467999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7FB91D8D-CBA3-4073-9A08-9E782E6B5CA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0" y="2720274"/>
            <a:ext cx="429721" cy="46799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A8C0852F-E722-46FB-98FD-F01073A3C29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4358921"/>
            <a:ext cx="429721" cy="467999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5D8B5FAE-5FDE-445D-A0FF-68FC332D95B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3955525"/>
            <a:ext cx="429721" cy="467999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A14F3443-5D2B-4CE1-A0BE-4141E9EFF0F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3549578"/>
            <a:ext cx="429721" cy="467999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1BAE984-E5A1-4510-A411-EA70776C7F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3132291"/>
            <a:ext cx="429721" cy="467999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C95CD3C3-3DAF-4679-B5C7-1528622A8D8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2720274"/>
            <a:ext cx="429721" cy="467999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2249B737-CBFE-4538-A30B-25D67B2AE4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2309542"/>
            <a:ext cx="429721" cy="467999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BB0D11D5-F209-464E-ABF6-05A22AA7FEC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00" y="1890158"/>
            <a:ext cx="429721" cy="467999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33345869-EAD1-469E-93FC-38F07B861C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944" y="4358921"/>
            <a:ext cx="429721" cy="467999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58254360-47E8-413B-9107-5C5B82924F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944" y="3955525"/>
            <a:ext cx="429721" cy="467999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D822FC8E-9842-4146-91C7-AEE46A52902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288" y="4358921"/>
            <a:ext cx="429721" cy="467999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701E26E2-E0B1-45BC-8CA8-8D7183D3E0F5}"/>
              </a:ext>
            </a:extLst>
          </p:cNvPr>
          <p:cNvSpPr txBox="1"/>
          <p:nvPr/>
        </p:nvSpPr>
        <p:spPr>
          <a:xfrm>
            <a:off x="359127" y="326933"/>
            <a:ext cx="8517075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pictogram shows the number of jewellery sold.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8F2BCEB-5C19-4836-8076-D8E52C5C6531}"/>
              </a:ext>
            </a:extLst>
          </p:cNvPr>
          <p:cNvSpPr/>
          <p:nvPr/>
        </p:nvSpPr>
        <p:spPr>
          <a:xfrm>
            <a:off x="7099135" y="1592052"/>
            <a:ext cx="4713515" cy="1205575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combined total of rings and bracelets equals watches.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240603-46E1-4CD0-BAD4-13E4085CB368}"/>
              </a:ext>
            </a:extLst>
          </p:cNvPr>
          <p:cNvGrpSpPr/>
          <p:nvPr/>
        </p:nvGrpSpPr>
        <p:grpSpPr>
          <a:xfrm>
            <a:off x="6998155" y="1046769"/>
            <a:ext cx="1972015" cy="523220"/>
            <a:chOff x="459517" y="6033203"/>
            <a:chExt cx="1972015" cy="523220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5B77C8B7-4237-4016-A859-FA80C8C2F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3039" y="6113320"/>
              <a:ext cx="345582" cy="376365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B381E78-86B1-4E1A-8BBB-AB0CBD06CB95}"/>
                </a:ext>
              </a:extLst>
            </p:cNvPr>
            <p:cNvSpPr txBox="1"/>
            <p:nvPr/>
          </p:nvSpPr>
          <p:spPr>
            <a:xfrm>
              <a:off x="459517" y="6033203"/>
              <a:ext cx="19720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u="sng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KEY:</a:t>
              </a:r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      =10</a:t>
              </a:r>
              <a:endPara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21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A7039-6BBE-4614-9C11-CDC51F321A20}"/>
              </a:ext>
            </a:extLst>
          </p:cNvPr>
          <p:cNvSpPr txBox="1"/>
          <p:nvPr/>
        </p:nvSpPr>
        <p:spPr>
          <a:xfrm>
            <a:off x="563919" y="292604"/>
            <a:ext cx="5923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clues.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19822C-785D-48B4-AD4F-34F8C5A02C89}"/>
              </a:ext>
            </a:extLst>
          </p:cNvPr>
          <p:cNvSpPr txBox="1"/>
          <p:nvPr/>
        </p:nvSpPr>
        <p:spPr>
          <a:xfrm>
            <a:off x="670927" y="4146718"/>
            <a:ext cx="5714910" cy="22395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1.    There are 50 ash.	</a:t>
            </a:r>
          </a:p>
          <a:p>
            <a:pPr>
              <a:lnSpc>
                <a:spcPct val="150000"/>
              </a:lnSpc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2.    There are 5 more birch than ash.</a:t>
            </a:r>
          </a:p>
          <a:p>
            <a:pPr>
              <a:lnSpc>
                <a:spcPct val="150000"/>
              </a:lnSpc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3.    There are 20 fewer elm than birch.</a:t>
            </a:r>
          </a:p>
          <a:p>
            <a:pPr>
              <a:lnSpc>
                <a:spcPct val="150000"/>
              </a:lnSpc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4.    There are 15 less oak than elm.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FB0C9587-141E-4E81-8E12-4C59A8E6A4D5}"/>
              </a:ext>
            </a:extLst>
          </p:cNvPr>
          <p:cNvGraphicFramePr>
            <a:graphicFrameLocks noGrp="1"/>
          </p:cNvGraphicFramePr>
          <p:nvPr/>
        </p:nvGraphicFramePr>
        <p:xfrm>
          <a:off x="670927" y="1033195"/>
          <a:ext cx="8592815" cy="2896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954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714686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33717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Tree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7925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Ash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7925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Birch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7925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Elm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7925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Oak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31" name="Oval 30">
            <a:extLst>
              <a:ext uri="{FF2B5EF4-FFF2-40B4-BE49-F238E27FC236}">
                <a16:creationId xmlns:a16="http://schemas.microsoft.com/office/drawing/2014/main" id="{9E592474-B549-4F23-8D9D-25093E21E211}"/>
              </a:ext>
            </a:extLst>
          </p:cNvPr>
          <p:cNvSpPr/>
          <p:nvPr/>
        </p:nvSpPr>
        <p:spPr>
          <a:xfrm>
            <a:off x="2288020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01E9559-53AC-402D-B0D9-85E57362B9AE}"/>
              </a:ext>
            </a:extLst>
          </p:cNvPr>
          <p:cNvSpPr/>
          <p:nvPr/>
        </p:nvSpPr>
        <p:spPr>
          <a:xfrm>
            <a:off x="2816851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F82A80B-3F72-4206-9C9C-3949B7E51C94}"/>
              </a:ext>
            </a:extLst>
          </p:cNvPr>
          <p:cNvSpPr/>
          <p:nvPr/>
        </p:nvSpPr>
        <p:spPr>
          <a:xfrm>
            <a:off x="3345682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4EEACD1-1AF2-43FA-82AB-38B950A98964}"/>
              </a:ext>
            </a:extLst>
          </p:cNvPr>
          <p:cNvSpPr/>
          <p:nvPr/>
        </p:nvSpPr>
        <p:spPr>
          <a:xfrm>
            <a:off x="3874513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D1AA5B3-144D-437C-A453-2DE5188AD51A}"/>
              </a:ext>
            </a:extLst>
          </p:cNvPr>
          <p:cNvSpPr/>
          <p:nvPr/>
        </p:nvSpPr>
        <p:spPr>
          <a:xfrm>
            <a:off x="4403344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3FBCA2E8-7F63-4BF1-B15A-4EA9DF461A0B}"/>
              </a:ext>
            </a:extLst>
          </p:cNvPr>
          <p:cNvSpPr/>
          <p:nvPr/>
        </p:nvSpPr>
        <p:spPr>
          <a:xfrm>
            <a:off x="4932175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FBE24101-F0A9-4994-A3FC-4DE3516D19F5}"/>
              </a:ext>
            </a:extLst>
          </p:cNvPr>
          <p:cNvSpPr/>
          <p:nvPr/>
        </p:nvSpPr>
        <p:spPr>
          <a:xfrm>
            <a:off x="5461006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8C7FFBB-C188-4A29-9127-DA7037D47006}"/>
              </a:ext>
            </a:extLst>
          </p:cNvPr>
          <p:cNvSpPr/>
          <p:nvPr/>
        </p:nvSpPr>
        <p:spPr>
          <a:xfrm>
            <a:off x="5989837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3B0E6B9-49BC-4C24-9ECC-1645BE47FFE4}"/>
              </a:ext>
            </a:extLst>
          </p:cNvPr>
          <p:cNvSpPr/>
          <p:nvPr/>
        </p:nvSpPr>
        <p:spPr>
          <a:xfrm>
            <a:off x="6518668" y="1694917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8303056-CAE9-433A-AFDA-58F0ADA7D680}"/>
              </a:ext>
            </a:extLst>
          </p:cNvPr>
          <p:cNvSpPr/>
          <p:nvPr/>
        </p:nvSpPr>
        <p:spPr>
          <a:xfrm>
            <a:off x="2288020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2DEC135-7E6B-42CD-B8E2-AB4240B98861}"/>
              </a:ext>
            </a:extLst>
          </p:cNvPr>
          <p:cNvSpPr/>
          <p:nvPr/>
        </p:nvSpPr>
        <p:spPr>
          <a:xfrm>
            <a:off x="2816851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67D5FEA5-CE13-4764-9857-2E39C20F97BA}"/>
              </a:ext>
            </a:extLst>
          </p:cNvPr>
          <p:cNvSpPr/>
          <p:nvPr/>
        </p:nvSpPr>
        <p:spPr>
          <a:xfrm>
            <a:off x="3345682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AA72E0B4-5781-487A-BDCA-D25C45BF9A11}"/>
              </a:ext>
            </a:extLst>
          </p:cNvPr>
          <p:cNvSpPr/>
          <p:nvPr/>
        </p:nvSpPr>
        <p:spPr>
          <a:xfrm>
            <a:off x="3874513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DBC82142-668B-4472-A3C5-3B4F7E840B00}"/>
              </a:ext>
            </a:extLst>
          </p:cNvPr>
          <p:cNvSpPr/>
          <p:nvPr/>
        </p:nvSpPr>
        <p:spPr>
          <a:xfrm>
            <a:off x="4403344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3AF8538-1B9A-4F59-82EE-804093A048F2}"/>
              </a:ext>
            </a:extLst>
          </p:cNvPr>
          <p:cNvSpPr/>
          <p:nvPr/>
        </p:nvSpPr>
        <p:spPr>
          <a:xfrm>
            <a:off x="4932175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6017C67-4BB5-414C-A693-159B061CB617}"/>
              </a:ext>
            </a:extLst>
          </p:cNvPr>
          <p:cNvSpPr/>
          <p:nvPr/>
        </p:nvSpPr>
        <p:spPr>
          <a:xfrm>
            <a:off x="5461006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01B7338E-14AC-4DC7-A6CB-4E71A0A535FD}"/>
              </a:ext>
            </a:extLst>
          </p:cNvPr>
          <p:cNvSpPr/>
          <p:nvPr/>
        </p:nvSpPr>
        <p:spPr>
          <a:xfrm>
            <a:off x="5989837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F490F6DC-D5C5-47DD-B466-1634A6A49E86}"/>
              </a:ext>
            </a:extLst>
          </p:cNvPr>
          <p:cNvSpPr/>
          <p:nvPr/>
        </p:nvSpPr>
        <p:spPr>
          <a:xfrm>
            <a:off x="6518668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DCD13AA-B9EF-404A-A4A7-04997D5C62DD}"/>
              </a:ext>
            </a:extLst>
          </p:cNvPr>
          <p:cNvSpPr/>
          <p:nvPr/>
        </p:nvSpPr>
        <p:spPr>
          <a:xfrm>
            <a:off x="7047499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9841E78-AC3D-467F-B484-326D36E39B21}"/>
              </a:ext>
            </a:extLst>
          </p:cNvPr>
          <p:cNvSpPr/>
          <p:nvPr/>
        </p:nvSpPr>
        <p:spPr>
          <a:xfrm>
            <a:off x="7587216" y="229151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FC859FD-2A1D-42A7-AC61-1CF2EDAE142B}"/>
              </a:ext>
            </a:extLst>
          </p:cNvPr>
          <p:cNvSpPr/>
          <p:nvPr/>
        </p:nvSpPr>
        <p:spPr>
          <a:xfrm>
            <a:off x="2288020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F2D09DE-DE8A-4BE5-BC74-5767A7CEB907}"/>
              </a:ext>
            </a:extLst>
          </p:cNvPr>
          <p:cNvSpPr/>
          <p:nvPr/>
        </p:nvSpPr>
        <p:spPr>
          <a:xfrm>
            <a:off x="2816851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5C0B236-DDED-42DD-B640-8E5DADF4604A}"/>
              </a:ext>
            </a:extLst>
          </p:cNvPr>
          <p:cNvSpPr/>
          <p:nvPr/>
        </p:nvSpPr>
        <p:spPr>
          <a:xfrm>
            <a:off x="3345682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E5FDC241-80A5-439A-A461-6840154D9A61}"/>
              </a:ext>
            </a:extLst>
          </p:cNvPr>
          <p:cNvSpPr/>
          <p:nvPr/>
        </p:nvSpPr>
        <p:spPr>
          <a:xfrm>
            <a:off x="3874513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50AFA5A-07ED-4024-98FF-6E1B7A89847F}"/>
              </a:ext>
            </a:extLst>
          </p:cNvPr>
          <p:cNvSpPr/>
          <p:nvPr/>
        </p:nvSpPr>
        <p:spPr>
          <a:xfrm>
            <a:off x="4403344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E806D07-C218-4EDE-9FDA-D9F7C6C53BA3}"/>
              </a:ext>
            </a:extLst>
          </p:cNvPr>
          <p:cNvSpPr/>
          <p:nvPr/>
        </p:nvSpPr>
        <p:spPr>
          <a:xfrm>
            <a:off x="4932175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106C5840-4C94-46B9-9223-C12D9A0D9720}"/>
              </a:ext>
            </a:extLst>
          </p:cNvPr>
          <p:cNvSpPr/>
          <p:nvPr/>
        </p:nvSpPr>
        <p:spPr>
          <a:xfrm>
            <a:off x="5461006" y="287111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44FA552-647D-430F-93F9-834BC14D1FC0}"/>
              </a:ext>
            </a:extLst>
          </p:cNvPr>
          <p:cNvSpPr/>
          <p:nvPr/>
        </p:nvSpPr>
        <p:spPr>
          <a:xfrm>
            <a:off x="2288020" y="3450703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0211028-DE37-4AA9-99A1-7F12252C2177}"/>
              </a:ext>
            </a:extLst>
          </p:cNvPr>
          <p:cNvSpPr/>
          <p:nvPr/>
        </p:nvSpPr>
        <p:spPr>
          <a:xfrm>
            <a:off x="2816851" y="3450703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EF2D01E5-6DFD-4EFD-B970-83CB0BEFD2AD}"/>
              </a:ext>
            </a:extLst>
          </p:cNvPr>
          <p:cNvSpPr/>
          <p:nvPr/>
        </p:nvSpPr>
        <p:spPr>
          <a:xfrm>
            <a:off x="3345682" y="3450703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F68A7DD-7D6A-4952-8A6D-BD4D3BE963FD}"/>
              </a:ext>
            </a:extLst>
          </p:cNvPr>
          <p:cNvSpPr txBox="1"/>
          <p:nvPr/>
        </p:nvSpPr>
        <p:spPr>
          <a:xfrm>
            <a:off x="9504562" y="2263904"/>
            <a:ext cx="2294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5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FF6809FE-01E5-42AF-8C75-D4F9EA7919A3}"/>
              </a:ext>
            </a:extLst>
          </p:cNvPr>
          <p:cNvSpPr/>
          <p:nvPr/>
        </p:nvSpPr>
        <p:spPr>
          <a:xfrm>
            <a:off x="10532189" y="2358291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70ACBE14-865C-40C5-9D6B-3435C5C2B08B}"/>
              </a:ext>
            </a:extLst>
          </p:cNvPr>
          <p:cNvSpPr/>
          <p:nvPr/>
        </p:nvSpPr>
        <p:spPr>
          <a:xfrm>
            <a:off x="7047499" y="1698439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DF055871-6524-4D34-A4F7-27D3F4809378}"/>
              </a:ext>
            </a:extLst>
          </p:cNvPr>
          <p:cNvSpPr/>
          <p:nvPr/>
        </p:nvSpPr>
        <p:spPr>
          <a:xfrm>
            <a:off x="3874513" y="3450703"/>
            <a:ext cx="396000" cy="396000"/>
          </a:xfrm>
          <a:prstGeom prst="ellipse">
            <a:avLst/>
          </a:prstGeom>
          <a:solidFill>
            <a:srgbClr val="FFCDC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40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1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8" grpId="0" animBg="1"/>
      <p:bldP spid="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/>
        </p:nvGraphicFramePr>
        <p:xfrm>
          <a:off x="615143" y="985273"/>
          <a:ext cx="8861366" cy="285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818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78318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3760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Hair 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Black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Brown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Blonde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Ginger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059961-F984-480B-854E-927F56A5EC4C}"/>
              </a:ext>
            </a:extLst>
          </p:cNvPr>
          <p:cNvSpPr txBox="1"/>
          <p:nvPr/>
        </p:nvSpPr>
        <p:spPr>
          <a:xfrm>
            <a:off x="472565" y="4308652"/>
            <a:ext cx="11750039" cy="18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How many people have blonde hair?	_________</a:t>
            </a:r>
          </a:p>
          <a:p>
            <a:pPr defTabSz="360000"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Find the difference between people with ginger hair and black. _________</a:t>
            </a:r>
          </a:p>
          <a:p>
            <a:pPr defTabSz="360000"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How many more people with brown hair than black?	_________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694490" y="2135133"/>
            <a:ext cx="205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2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FDAC254-F3B1-4309-8978-BF9F1280ACCA}"/>
              </a:ext>
            </a:extLst>
          </p:cNvPr>
          <p:cNvSpPr txBox="1"/>
          <p:nvPr/>
        </p:nvSpPr>
        <p:spPr>
          <a:xfrm>
            <a:off x="8802533" y="5508882"/>
            <a:ext cx="1322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E2FC07-3D2D-4EE6-9449-E2362FB711CA}"/>
              </a:ext>
            </a:extLst>
          </p:cNvPr>
          <p:cNvSpPr txBox="1"/>
          <p:nvPr/>
        </p:nvSpPr>
        <p:spPr>
          <a:xfrm>
            <a:off x="6769002" y="4312122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B1883D8-8CD4-4466-9BA1-560B50BFBD5D}"/>
              </a:ext>
            </a:extLst>
          </p:cNvPr>
          <p:cNvSpPr txBox="1"/>
          <p:nvPr/>
        </p:nvSpPr>
        <p:spPr>
          <a:xfrm>
            <a:off x="10485379" y="4896897"/>
            <a:ext cx="1151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74D0F15-F530-44BD-960F-2053A0D233EA}"/>
              </a:ext>
            </a:extLst>
          </p:cNvPr>
          <p:cNvSpPr/>
          <p:nvPr/>
        </p:nvSpPr>
        <p:spPr>
          <a:xfrm>
            <a:off x="2953391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4952B8E-D093-461A-82E4-BC16FD80A39B}"/>
              </a:ext>
            </a:extLst>
          </p:cNvPr>
          <p:cNvSpPr/>
          <p:nvPr/>
        </p:nvSpPr>
        <p:spPr>
          <a:xfrm>
            <a:off x="3511152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83878AB-2571-4E5D-AD26-8C0C69860E05}"/>
              </a:ext>
            </a:extLst>
          </p:cNvPr>
          <p:cNvSpPr/>
          <p:nvPr/>
        </p:nvSpPr>
        <p:spPr>
          <a:xfrm>
            <a:off x="4068913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181EC5D-A8D2-492C-A05D-A2F1FC88D4CB}"/>
              </a:ext>
            </a:extLst>
          </p:cNvPr>
          <p:cNvSpPr/>
          <p:nvPr/>
        </p:nvSpPr>
        <p:spPr>
          <a:xfrm>
            <a:off x="4643299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B704B89-3969-403D-8BEB-C77F623FE1FC}"/>
              </a:ext>
            </a:extLst>
          </p:cNvPr>
          <p:cNvSpPr/>
          <p:nvPr/>
        </p:nvSpPr>
        <p:spPr>
          <a:xfrm>
            <a:off x="5201060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96787BF-C49B-4CA3-8046-9C6DE83BC2FF}"/>
              </a:ext>
            </a:extLst>
          </p:cNvPr>
          <p:cNvSpPr/>
          <p:nvPr/>
        </p:nvSpPr>
        <p:spPr>
          <a:xfrm>
            <a:off x="5758821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5781F52-F361-4E74-893C-C75040E2112A}"/>
              </a:ext>
            </a:extLst>
          </p:cNvPr>
          <p:cNvSpPr/>
          <p:nvPr/>
        </p:nvSpPr>
        <p:spPr>
          <a:xfrm>
            <a:off x="6316582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8DF9A1-F229-4C07-B6B7-2BC224459BD8}"/>
              </a:ext>
            </a:extLst>
          </p:cNvPr>
          <p:cNvSpPr/>
          <p:nvPr/>
        </p:nvSpPr>
        <p:spPr>
          <a:xfrm>
            <a:off x="6874343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7232E5D-8AFD-4646-9B27-3521DF4BF89B}"/>
              </a:ext>
            </a:extLst>
          </p:cNvPr>
          <p:cNvSpPr/>
          <p:nvPr/>
        </p:nvSpPr>
        <p:spPr>
          <a:xfrm>
            <a:off x="7432104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A24D8ED-0185-4B0E-8F0C-4B1E07A1FF4F}"/>
              </a:ext>
            </a:extLst>
          </p:cNvPr>
          <p:cNvSpPr/>
          <p:nvPr/>
        </p:nvSpPr>
        <p:spPr>
          <a:xfrm>
            <a:off x="7989865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62AB48C-1709-4D75-896B-1E14E7C8BA0B}"/>
              </a:ext>
            </a:extLst>
          </p:cNvPr>
          <p:cNvSpPr/>
          <p:nvPr/>
        </p:nvSpPr>
        <p:spPr>
          <a:xfrm>
            <a:off x="8547624" y="2250489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A1FF96C-7052-474B-B7A0-80B278B53885}"/>
              </a:ext>
            </a:extLst>
          </p:cNvPr>
          <p:cNvSpPr/>
          <p:nvPr/>
        </p:nvSpPr>
        <p:spPr>
          <a:xfrm>
            <a:off x="6874343" y="2806719"/>
            <a:ext cx="18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D3FAA7BE-5DB3-467D-B318-F17D77DF8A99}"/>
              </a:ext>
            </a:extLst>
          </p:cNvPr>
          <p:cNvSpPr/>
          <p:nvPr/>
        </p:nvSpPr>
        <p:spPr>
          <a:xfrm>
            <a:off x="7439974" y="1670280"/>
            <a:ext cx="18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B91C177-02A0-41FE-9AB4-89A35B885027}"/>
              </a:ext>
            </a:extLst>
          </p:cNvPr>
          <p:cNvSpPr/>
          <p:nvPr/>
        </p:nvSpPr>
        <p:spPr>
          <a:xfrm>
            <a:off x="10637380" y="2216743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39A618B-93A3-4B6E-B83F-62B3384A2BF9}"/>
              </a:ext>
            </a:extLst>
          </p:cNvPr>
          <p:cNvSpPr/>
          <p:nvPr/>
        </p:nvSpPr>
        <p:spPr>
          <a:xfrm>
            <a:off x="2953391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5E3507D-006B-431B-8126-12007897F0DF}"/>
              </a:ext>
            </a:extLst>
          </p:cNvPr>
          <p:cNvSpPr/>
          <p:nvPr/>
        </p:nvSpPr>
        <p:spPr>
          <a:xfrm>
            <a:off x="3511152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CFBFA-880E-4815-857F-4D4C57FFB05F}"/>
              </a:ext>
            </a:extLst>
          </p:cNvPr>
          <p:cNvSpPr/>
          <p:nvPr/>
        </p:nvSpPr>
        <p:spPr>
          <a:xfrm>
            <a:off x="4068913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690E79A-7674-4404-844A-582569BDF325}"/>
              </a:ext>
            </a:extLst>
          </p:cNvPr>
          <p:cNvSpPr/>
          <p:nvPr/>
        </p:nvSpPr>
        <p:spPr>
          <a:xfrm>
            <a:off x="4643299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4A0947A-6326-42EA-8684-AFEB2AA8707B}"/>
              </a:ext>
            </a:extLst>
          </p:cNvPr>
          <p:cNvSpPr/>
          <p:nvPr/>
        </p:nvSpPr>
        <p:spPr>
          <a:xfrm>
            <a:off x="5201060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B9E3EFD-4612-4FBF-B165-5296E34850ED}"/>
              </a:ext>
            </a:extLst>
          </p:cNvPr>
          <p:cNvSpPr/>
          <p:nvPr/>
        </p:nvSpPr>
        <p:spPr>
          <a:xfrm>
            <a:off x="5758821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3C01618-2920-4683-A559-771DD04DDF32}"/>
              </a:ext>
            </a:extLst>
          </p:cNvPr>
          <p:cNvSpPr/>
          <p:nvPr/>
        </p:nvSpPr>
        <p:spPr>
          <a:xfrm>
            <a:off x="6316582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76E30A9-5FE4-4C50-A024-1EBFD2088BDF}"/>
              </a:ext>
            </a:extLst>
          </p:cNvPr>
          <p:cNvSpPr/>
          <p:nvPr/>
        </p:nvSpPr>
        <p:spPr>
          <a:xfrm>
            <a:off x="6874343" y="1670280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25930A9-EACF-4851-8DD2-DA9DBF3959CF}"/>
              </a:ext>
            </a:extLst>
          </p:cNvPr>
          <p:cNvSpPr/>
          <p:nvPr/>
        </p:nvSpPr>
        <p:spPr>
          <a:xfrm>
            <a:off x="2953391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93C45E2-DD66-4ACA-885A-055D9242CBC0}"/>
              </a:ext>
            </a:extLst>
          </p:cNvPr>
          <p:cNvSpPr/>
          <p:nvPr/>
        </p:nvSpPr>
        <p:spPr>
          <a:xfrm>
            <a:off x="3511152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A6F7B95-C50A-4B37-9EB5-229D980084EB}"/>
              </a:ext>
            </a:extLst>
          </p:cNvPr>
          <p:cNvSpPr/>
          <p:nvPr/>
        </p:nvSpPr>
        <p:spPr>
          <a:xfrm>
            <a:off x="4068913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5FCE15B-4131-4F04-A0A9-7E7C84E072BF}"/>
              </a:ext>
            </a:extLst>
          </p:cNvPr>
          <p:cNvSpPr/>
          <p:nvPr/>
        </p:nvSpPr>
        <p:spPr>
          <a:xfrm>
            <a:off x="4643299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67F2977-3B42-478E-BA52-C2939D82D39F}"/>
              </a:ext>
            </a:extLst>
          </p:cNvPr>
          <p:cNvSpPr/>
          <p:nvPr/>
        </p:nvSpPr>
        <p:spPr>
          <a:xfrm>
            <a:off x="5201060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BD5C652-BA29-49EA-8E8F-4E40CD9F17E5}"/>
              </a:ext>
            </a:extLst>
          </p:cNvPr>
          <p:cNvSpPr/>
          <p:nvPr/>
        </p:nvSpPr>
        <p:spPr>
          <a:xfrm>
            <a:off x="5758821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FCD33E7-ECF7-415D-A6EB-66318956B1EE}"/>
              </a:ext>
            </a:extLst>
          </p:cNvPr>
          <p:cNvSpPr/>
          <p:nvPr/>
        </p:nvSpPr>
        <p:spPr>
          <a:xfrm>
            <a:off x="6316582" y="2814214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6E7A8B3-C928-4158-911A-73D5D90363F0}"/>
              </a:ext>
            </a:extLst>
          </p:cNvPr>
          <p:cNvSpPr/>
          <p:nvPr/>
        </p:nvSpPr>
        <p:spPr>
          <a:xfrm>
            <a:off x="2956282" y="3379701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EB9390E-ED74-4230-B369-A6FDB72970B6}"/>
              </a:ext>
            </a:extLst>
          </p:cNvPr>
          <p:cNvSpPr/>
          <p:nvPr/>
        </p:nvSpPr>
        <p:spPr>
          <a:xfrm>
            <a:off x="3514043" y="3379701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195D673-104E-4113-B6CF-8EB7CCB4FD2F}"/>
              </a:ext>
            </a:extLst>
          </p:cNvPr>
          <p:cNvSpPr/>
          <p:nvPr/>
        </p:nvSpPr>
        <p:spPr>
          <a:xfrm>
            <a:off x="4071804" y="3379701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513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77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/>
        </p:nvGraphicFramePr>
        <p:xfrm>
          <a:off x="926211" y="985272"/>
          <a:ext cx="8012833" cy="3087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83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228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2706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1522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1522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Elephant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1522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Giraffe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61522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Rhino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356434" y="2295860"/>
            <a:ext cx="205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2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0C09DF4-69C9-4E03-90F2-E051DCBE26E9}"/>
              </a:ext>
            </a:extLst>
          </p:cNvPr>
          <p:cNvSpPr txBox="1"/>
          <p:nvPr/>
        </p:nvSpPr>
        <p:spPr>
          <a:xfrm>
            <a:off x="700154" y="4428586"/>
            <a:ext cx="10963112" cy="18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What is the total number of lions? 	_________</a:t>
            </a:r>
          </a:p>
          <a:p>
            <a:pPr defTabSz="360000"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Find the difference between the giraffes and elephants.	_________</a:t>
            </a:r>
          </a:p>
          <a:p>
            <a:pPr defTabSz="360000"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How many fewer rhinos than lions?		_________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19F5A1B-F7B3-438A-839D-BB710ECDEA26}"/>
              </a:ext>
            </a:extLst>
          </p:cNvPr>
          <p:cNvSpPr txBox="1"/>
          <p:nvPr/>
        </p:nvSpPr>
        <p:spPr>
          <a:xfrm>
            <a:off x="7018873" y="5647165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3F2E632-73E0-4833-B104-B21A2606E501}"/>
              </a:ext>
            </a:extLst>
          </p:cNvPr>
          <p:cNvSpPr txBox="1"/>
          <p:nvPr/>
        </p:nvSpPr>
        <p:spPr>
          <a:xfrm>
            <a:off x="6663273" y="4437228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2E62FD9-ED5A-4652-B2DD-E84EBB189BB7}"/>
              </a:ext>
            </a:extLst>
          </p:cNvPr>
          <p:cNvSpPr txBox="1"/>
          <p:nvPr/>
        </p:nvSpPr>
        <p:spPr>
          <a:xfrm>
            <a:off x="9901773" y="503388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06BB3A-CECC-4B44-B588-41F6B66F67AE}"/>
              </a:ext>
            </a:extLst>
          </p:cNvPr>
          <p:cNvSpPr/>
          <p:nvPr/>
        </p:nvSpPr>
        <p:spPr>
          <a:xfrm>
            <a:off x="2904552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62E2F82-73C4-4CCB-8D84-FBFE8678EE20}"/>
              </a:ext>
            </a:extLst>
          </p:cNvPr>
          <p:cNvSpPr/>
          <p:nvPr/>
        </p:nvSpPr>
        <p:spPr>
          <a:xfrm>
            <a:off x="3528033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4F802D-D87B-43EE-956A-07D457352E38}"/>
              </a:ext>
            </a:extLst>
          </p:cNvPr>
          <p:cNvSpPr/>
          <p:nvPr/>
        </p:nvSpPr>
        <p:spPr>
          <a:xfrm>
            <a:off x="4151514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3CFDAFA-0AE3-49A5-A255-5F90CBCAAE9A}"/>
              </a:ext>
            </a:extLst>
          </p:cNvPr>
          <p:cNvSpPr/>
          <p:nvPr/>
        </p:nvSpPr>
        <p:spPr>
          <a:xfrm>
            <a:off x="4758370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B1ADA71-8016-4C58-A244-3E54DA46F5D6}"/>
              </a:ext>
            </a:extLst>
          </p:cNvPr>
          <p:cNvSpPr/>
          <p:nvPr/>
        </p:nvSpPr>
        <p:spPr>
          <a:xfrm>
            <a:off x="5381851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A9F4E76-CD51-4602-8010-A55D2314332D}"/>
              </a:ext>
            </a:extLst>
          </p:cNvPr>
          <p:cNvSpPr/>
          <p:nvPr/>
        </p:nvSpPr>
        <p:spPr>
          <a:xfrm>
            <a:off x="6005332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8C5C8C-C2D0-463D-A2B8-15678BE65944}"/>
              </a:ext>
            </a:extLst>
          </p:cNvPr>
          <p:cNvSpPr/>
          <p:nvPr/>
        </p:nvSpPr>
        <p:spPr>
          <a:xfrm>
            <a:off x="6628813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BA80890-3DE9-4EE0-93AB-0BBC3E296A6B}"/>
              </a:ext>
            </a:extLst>
          </p:cNvPr>
          <p:cNvSpPr/>
          <p:nvPr/>
        </p:nvSpPr>
        <p:spPr>
          <a:xfrm>
            <a:off x="7246303" y="2348669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9A9F2E5-E608-4356-9E2D-97A5787C28EC}"/>
              </a:ext>
            </a:extLst>
          </p:cNvPr>
          <p:cNvSpPr/>
          <p:nvPr/>
        </p:nvSpPr>
        <p:spPr>
          <a:xfrm>
            <a:off x="7889209" y="2348669"/>
            <a:ext cx="18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9A9CC41-FF9B-4CCE-B7B6-2F3EE318719A}"/>
              </a:ext>
            </a:extLst>
          </p:cNvPr>
          <p:cNvSpPr/>
          <p:nvPr/>
        </p:nvSpPr>
        <p:spPr>
          <a:xfrm>
            <a:off x="10329580" y="2377470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993CBD7-D149-48A2-8A42-6A730CAF668D}"/>
              </a:ext>
            </a:extLst>
          </p:cNvPr>
          <p:cNvSpPr/>
          <p:nvPr/>
        </p:nvSpPr>
        <p:spPr>
          <a:xfrm>
            <a:off x="6005332" y="3591068"/>
            <a:ext cx="18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15909EC-2DAF-4CD2-90E4-80C373AC3E37}"/>
              </a:ext>
            </a:extLst>
          </p:cNvPr>
          <p:cNvSpPr/>
          <p:nvPr/>
        </p:nvSpPr>
        <p:spPr>
          <a:xfrm>
            <a:off x="2904552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F521A2-0957-480F-8688-606BD23FCC2F}"/>
              </a:ext>
            </a:extLst>
          </p:cNvPr>
          <p:cNvSpPr/>
          <p:nvPr/>
        </p:nvSpPr>
        <p:spPr>
          <a:xfrm>
            <a:off x="3528033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E3EBF8-324A-4F44-B4C9-A75543A786B0}"/>
              </a:ext>
            </a:extLst>
          </p:cNvPr>
          <p:cNvSpPr/>
          <p:nvPr/>
        </p:nvSpPr>
        <p:spPr>
          <a:xfrm>
            <a:off x="4151514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4F437A0-0FE5-42F9-B82C-4B998BFEDEE3}"/>
              </a:ext>
            </a:extLst>
          </p:cNvPr>
          <p:cNvSpPr/>
          <p:nvPr/>
        </p:nvSpPr>
        <p:spPr>
          <a:xfrm>
            <a:off x="4758370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169BF91-D4A6-4053-AC6C-BACA8DF582BA}"/>
              </a:ext>
            </a:extLst>
          </p:cNvPr>
          <p:cNvSpPr/>
          <p:nvPr/>
        </p:nvSpPr>
        <p:spPr>
          <a:xfrm>
            <a:off x="5381851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1579800-4A2B-41B2-8C36-137A631E4A0F}"/>
              </a:ext>
            </a:extLst>
          </p:cNvPr>
          <p:cNvSpPr/>
          <p:nvPr/>
        </p:nvSpPr>
        <p:spPr>
          <a:xfrm>
            <a:off x="6005332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ADAAA74-3EB8-4E83-A16E-7E26CB0461FE}"/>
              </a:ext>
            </a:extLst>
          </p:cNvPr>
          <p:cNvSpPr/>
          <p:nvPr/>
        </p:nvSpPr>
        <p:spPr>
          <a:xfrm>
            <a:off x="6628813" y="1735226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AE8D817-CC83-45ED-97FB-134448A61DE9}"/>
              </a:ext>
            </a:extLst>
          </p:cNvPr>
          <p:cNvSpPr/>
          <p:nvPr/>
        </p:nvSpPr>
        <p:spPr>
          <a:xfrm>
            <a:off x="2904552" y="2970573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AB81C85-91E4-4ACA-84CF-E331D8F54407}"/>
              </a:ext>
            </a:extLst>
          </p:cNvPr>
          <p:cNvSpPr/>
          <p:nvPr/>
        </p:nvSpPr>
        <p:spPr>
          <a:xfrm>
            <a:off x="3528033" y="2970573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21EFC68-CA8D-4DF0-8586-A14B64DED9CF}"/>
              </a:ext>
            </a:extLst>
          </p:cNvPr>
          <p:cNvSpPr/>
          <p:nvPr/>
        </p:nvSpPr>
        <p:spPr>
          <a:xfrm>
            <a:off x="2904552" y="3591068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12CE9B-70AD-4E20-8868-DF5A22334511}"/>
              </a:ext>
            </a:extLst>
          </p:cNvPr>
          <p:cNvSpPr/>
          <p:nvPr/>
        </p:nvSpPr>
        <p:spPr>
          <a:xfrm>
            <a:off x="3528033" y="3591068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9BAC48B-02E9-4FD0-A2B0-062083222B50}"/>
              </a:ext>
            </a:extLst>
          </p:cNvPr>
          <p:cNvSpPr/>
          <p:nvPr/>
        </p:nvSpPr>
        <p:spPr>
          <a:xfrm>
            <a:off x="4151514" y="3591068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C831C60-22F2-48D0-A63D-3C8AB2095613}"/>
              </a:ext>
            </a:extLst>
          </p:cNvPr>
          <p:cNvSpPr/>
          <p:nvPr/>
        </p:nvSpPr>
        <p:spPr>
          <a:xfrm>
            <a:off x="4758370" y="3591068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6A920E7-8354-4DF1-8B49-11B06C40481B}"/>
              </a:ext>
            </a:extLst>
          </p:cNvPr>
          <p:cNvSpPr/>
          <p:nvPr/>
        </p:nvSpPr>
        <p:spPr>
          <a:xfrm>
            <a:off x="5381851" y="3591068"/>
            <a:ext cx="360000" cy="360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95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866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41196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/>
        </p:nvGraphicFramePr>
        <p:xfrm>
          <a:off x="926211" y="917033"/>
          <a:ext cx="8012833" cy="30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83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228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2580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CA53CE6E-F097-4973-9DDD-41D10F02A21B}"/>
              </a:ext>
            </a:extLst>
          </p:cNvPr>
          <p:cNvSpPr/>
          <p:nvPr/>
        </p:nvSpPr>
        <p:spPr>
          <a:xfrm>
            <a:off x="2926069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CD49FC8-F004-4B05-B8C0-3BAFB3D76F17}"/>
              </a:ext>
            </a:extLst>
          </p:cNvPr>
          <p:cNvSpPr/>
          <p:nvPr/>
        </p:nvSpPr>
        <p:spPr>
          <a:xfrm>
            <a:off x="3520540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0C19EC6-A9E2-4F6D-9EFC-DAFD85644EAF}"/>
              </a:ext>
            </a:extLst>
          </p:cNvPr>
          <p:cNvSpPr/>
          <p:nvPr/>
        </p:nvSpPr>
        <p:spPr>
          <a:xfrm>
            <a:off x="4115011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E2C638C-8785-4ED5-BFE9-ECFECF89A0A1}"/>
              </a:ext>
            </a:extLst>
          </p:cNvPr>
          <p:cNvSpPr/>
          <p:nvPr/>
        </p:nvSpPr>
        <p:spPr>
          <a:xfrm>
            <a:off x="4709482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EC5332-A0C5-4BAB-9805-F0CEB89D21AE}"/>
              </a:ext>
            </a:extLst>
          </p:cNvPr>
          <p:cNvSpPr/>
          <p:nvPr/>
        </p:nvSpPr>
        <p:spPr>
          <a:xfrm>
            <a:off x="5303953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7177076-32AB-43F2-9C79-5394D343F765}"/>
              </a:ext>
            </a:extLst>
          </p:cNvPr>
          <p:cNvSpPr/>
          <p:nvPr/>
        </p:nvSpPr>
        <p:spPr>
          <a:xfrm>
            <a:off x="5898424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C18B06-397C-468E-9583-8E6F9A43125E}"/>
              </a:ext>
            </a:extLst>
          </p:cNvPr>
          <p:cNvSpPr/>
          <p:nvPr/>
        </p:nvSpPr>
        <p:spPr>
          <a:xfrm>
            <a:off x="6506543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0AE17C2-F183-44EF-BE32-BC6A93B6C644}"/>
              </a:ext>
            </a:extLst>
          </p:cNvPr>
          <p:cNvSpPr/>
          <p:nvPr/>
        </p:nvSpPr>
        <p:spPr>
          <a:xfrm>
            <a:off x="7101014" y="1653389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B906D48-2DDA-4FA5-AA65-4F354A77A5ED}"/>
              </a:ext>
            </a:extLst>
          </p:cNvPr>
          <p:cNvSpPr/>
          <p:nvPr/>
        </p:nvSpPr>
        <p:spPr>
          <a:xfrm>
            <a:off x="2926069" y="2266348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009EBCA-5427-415D-A551-78D14295DF5C}"/>
              </a:ext>
            </a:extLst>
          </p:cNvPr>
          <p:cNvSpPr/>
          <p:nvPr/>
        </p:nvSpPr>
        <p:spPr>
          <a:xfrm>
            <a:off x="3520232" y="2266348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CF0E4-D786-48CC-A129-42AFF88BB5A2}"/>
              </a:ext>
            </a:extLst>
          </p:cNvPr>
          <p:cNvSpPr/>
          <p:nvPr/>
        </p:nvSpPr>
        <p:spPr>
          <a:xfrm>
            <a:off x="4114395" y="2267440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44315C8-3685-4841-B4C5-520688F681AF}"/>
              </a:ext>
            </a:extLst>
          </p:cNvPr>
          <p:cNvSpPr/>
          <p:nvPr/>
        </p:nvSpPr>
        <p:spPr>
          <a:xfrm>
            <a:off x="2926069" y="2879307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41291FB-59F5-4D97-BF00-36D365A35F0B}"/>
              </a:ext>
            </a:extLst>
          </p:cNvPr>
          <p:cNvSpPr/>
          <p:nvPr/>
        </p:nvSpPr>
        <p:spPr>
          <a:xfrm>
            <a:off x="3520540" y="2879307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8648812-7520-4D77-9558-4E622758FDEB}"/>
              </a:ext>
            </a:extLst>
          </p:cNvPr>
          <p:cNvSpPr/>
          <p:nvPr/>
        </p:nvSpPr>
        <p:spPr>
          <a:xfrm>
            <a:off x="4115011" y="2881490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FEE91BF-959A-4863-BFC8-8AE70A1DDF70}"/>
              </a:ext>
            </a:extLst>
          </p:cNvPr>
          <p:cNvSpPr/>
          <p:nvPr/>
        </p:nvSpPr>
        <p:spPr>
          <a:xfrm>
            <a:off x="4709482" y="2881490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ED72B9E-7BB8-4ABF-95F6-03FEB6D57678}"/>
              </a:ext>
            </a:extLst>
          </p:cNvPr>
          <p:cNvSpPr/>
          <p:nvPr/>
        </p:nvSpPr>
        <p:spPr>
          <a:xfrm>
            <a:off x="5303953" y="2881490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A5C6B58-8012-41E4-BF9F-58C7A4EBC77D}"/>
              </a:ext>
            </a:extLst>
          </p:cNvPr>
          <p:cNvSpPr/>
          <p:nvPr/>
        </p:nvSpPr>
        <p:spPr>
          <a:xfrm>
            <a:off x="2926069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4585E7C-A40C-47D5-8051-9FB21B2A58C2}"/>
              </a:ext>
            </a:extLst>
          </p:cNvPr>
          <p:cNvSpPr/>
          <p:nvPr/>
        </p:nvSpPr>
        <p:spPr>
          <a:xfrm>
            <a:off x="3520540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315490" y="2268805"/>
            <a:ext cx="205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5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FC290F8-9BEE-48E4-95F0-3FA5431136B9}"/>
              </a:ext>
            </a:extLst>
          </p:cNvPr>
          <p:cNvSpPr/>
          <p:nvPr/>
        </p:nvSpPr>
        <p:spPr>
          <a:xfrm>
            <a:off x="10195191" y="2343990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738F71E3-7107-4C19-BEC1-0F0ACC0EF25A}"/>
              </a:ext>
            </a:extLst>
          </p:cNvPr>
          <p:cNvSpPr/>
          <p:nvPr/>
        </p:nvSpPr>
        <p:spPr>
          <a:xfrm>
            <a:off x="4114395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40DE564E-2EE3-42EA-9D8A-62ADDA97E6AA}"/>
              </a:ext>
            </a:extLst>
          </p:cNvPr>
          <p:cNvSpPr/>
          <p:nvPr/>
        </p:nvSpPr>
        <p:spPr>
          <a:xfrm>
            <a:off x="4708866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7B1E6812-141B-4B9C-9530-FC42F5A3EA69}"/>
              </a:ext>
            </a:extLst>
          </p:cNvPr>
          <p:cNvSpPr/>
          <p:nvPr/>
        </p:nvSpPr>
        <p:spPr>
          <a:xfrm>
            <a:off x="5303337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4FC3CC1-865E-43B7-98D1-BD988B1C3487}"/>
              </a:ext>
            </a:extLst>
          </p:cNvPr>
          <p:cNvSpPr/>
          <p:nvPr/>
        </p:nvSpPr>
        <p:spPr>
          <a:xfrm>
            <a:off x="5897808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89815D8-5D67-4EF8-8AA8-125797329067}"/>
              </a:ext>
            </a:extLst>
          </p:cNvPr>
          <p:cNvSpPr/>
          <p:nvPr/>
        </p:nvSpPr>
        <p:spPr>
          <a:xfrm>
            <a:off x="6505927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5A2FC2B-3723-484F-BEAA-E0F637C1C00B}"/>
              </a:ext>
            </a:extLst>
          </p:cNvPr>
          <p:cNvSpPr/>
          <p:nvPr/>
        </p:nvSpPr>
        <p:spPr>
          <a:xfrm>
            <a:off x="7100398" y="3506861"/>
            <a:ext cx="396000" cy="396000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0583BD6-8126-4F3E-A9CF-9D5A8C3CD184}"/>
              </a:ext>
            </a:extLst>
          </p:cNvPr>
          <p:cNvSpPr txBox="1"/>
          <p:nvPr/>
        </p:nvSpPr>
        <p:spPr>
          <a:xfrm>
            <a:off x="441961" y="4390362"/>
            <a:ext cx="11750039" cy="18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What is the total number of grapes?  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Find the difference between the bananas and apples.  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How many more grapes than oranges?	_________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602C4D7-A0D3-4236-9966-429E224A69BB}"/>
              </a:ext>
            </a:extLst>
          </p:cNvPr>
          <p:cNvSpPr txBox="1"/>
          <p:nvPr/>
        </p:nvSpPr>
        <p:spPr>
          <a:xfrm>
            <a:off x="7043260" y="5594162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169A762-9EB9-4EF1-99E8-6C10B81FBC2F}"/>
              </a:ext>
            </a:extLst>
          </p:cNvPr>
          <p:cNvSpPr txBox="1"/>
          <p:nvPr/>
        </p:nvSpPr>
        <p:spPr>
          <a:xfrm>
            <a:off x="6611460" y="4397076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E79903D-75A2-4132-A788-DDF6C232A656}"/>
              </a:ext>
            </a:extLst>
          </p:cNvPr>
          <p:cNvSpPr txBox="1"/>
          <p:nvPr/>
        </p:nvSpPr>
        <p:spPr>
          <a:xfrm>
            <a:off x="9134968" y="4968323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01016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/>
        </p:nvGraphicFramePr>
        <p:xfrm>
          <a:off x="885267" y="985273"/>
          <a:ext cx="8012833" cy="30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83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228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2580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Horse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61399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Chicken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CA53CE6E-F097-4973-9DDD-41D10F02A21B}"/>
              </a:ext>
            </a:extLst>
          </p:cNvPr>
          <p:cNvSpPr/>
          <p:nvPr/>
        </p:nvSpPr>
        <p:spPr>
          <a:xfrm>
            <a:off x="2877167" y="1721629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CD49FC8-F004-4B05-B8C0-3BAFB3D76F17}"/>
              </a:ext>
            </a:extLst>
          </p:cNvPr>
          <p:cNvSpPr/>
          <p:nvPr/>
        </p:nvSpPr>
        <p:spPr>
          <a:xfrm>
            <a:off x="3498934" y="1721629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0C19EC6-A9E2-4F6D-9EFC-DAFD85644EAF}"/>
              </a:ext>
            </a:extLst>
          </p:cNvPr>
          <p:cNvSpPr/>
          <p:nvPr/>
        </p:nvSpPr>
        <p:spPr>
          <a:xfrm>
            <a:off x="4120701" y="1721629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E2C638C-8785-4ED5-BFE9-ECFECF89A0A1}"/>
              </a:ext>
            </a:extLst>
          </p:cNvPr>
          <p:cNvSpPr/>
          <p:nvPr/>
        </p:nvSpPr>
        <p:spPr>
          <a:xfrm>
            <a:off x="4742468" y="1721629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EC5332-A0C5-4BAB-9805-F0CEB89D21AE}"/>
              </a:ext>
            </a:extLst>
          </p:cNvPr>
          <p:cNvSpPr/>
          <p:nvPr/>
        </p:nvSpPr>
        <p:spPr>
          <a:xfrm>
            <a:off x="5364235" y="1721629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B906D48-2DDA-4FA5-AA65-4F354A77A5ED}"/>
              </a:ext>
            </a:extLst>
          </p:cNvPr>
          <p:cNvSpPr/>
          <p:nvPr/>
        </p:nvSpPr>
        <p:spPr>
          <a:xfrm>
            <a:off x="2877167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009EBCA-5427-415D-A551-78D14295DF5C}"/>
              </a:ext>
            </a:extLst>
          </p:cNvPr>
          <p:cNvSpPr/>
          <p:nvPr/>
        </p:nvSpPr>
        <p:spPr>
          <a:xfrm>
            <a:off x="3498626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CF0E4-D786-48CC-A129-42AFF88BB5A2}"/>
              </a:ext>
            </a:extLst>
          </p:cNvPr>
          <p:cNvSpPr/>
          <p:nvPr/>
        </p:nvSpPr>
        <p:spPr>
          <a:xfrm>
            <a:off x="4120085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C1ED746-F089-4558-AE6F-F18896F85700}"/>
              </a:ext>
            </a:extLst>
          </p:cNvPr>
          <p:cNvSpPr/>
          <p:nvPr/>
        </p:nvSpPr>
        <p:spPr>
          <a:xfrm>
            <a:off x="4741544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E2DE81F-9FD8-4AE6-9B5E-292A853A50AF}"/>
              </a:ext>
            </a:extLst>
          </p:cNvPr>
          <p:cNvSpPr/>
          <p:nvPr/>
        </p:nvSpPr>
        <p:spPr>
          <a:xfrm>
            <a:off x="5363003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FCD387F-2601-4B1B-A28E-8337A3333039}"/>
              </a:ext>
            </a:extLst>
          </p:cNvPr>
          <p:cNvSpPr/>
          <p:nvPr/>
        </p:nvSpPr>
        <p:spPr>
          <a:xfrm>
            <a:off x="5984462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6789F70-D75E-4554-9BDB-A4C54CEF8889}"/>
              </a:ext>
            </a:extLst>
          </p:cNvPr>
          <p:cNvSpPr/>
          <p:nvPr/>
        </p:nvSpPr>
        <p:spPr>
          <a:xfrm>
            <a:off x="6605921" y="233458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44315C8-3685-4841-B4C5-520688F681AF}"/>
              </a:ext>
            </a:extLst>
          </p:cNvPr>
          <p:cNvSpPr/>
          <p:nvPr/>
        </p:nvSpPr>
        <p:spPr>
          <a:xfrm>
            <a:off x="2877167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41291FB-59F5-4D97-BF00-36D365A35F0B}"/>
              </a:ext>
            </a:extLst>
          </p:cNvPr>
          <p:cNvSpPr/>
          <p:nvPr/>
        </p:nvSpPr>
        <p:spPr>
          <a:xfrm>
            <a:off x="3498934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8648812-7520-4D77-9558-4E622758FDEB}"/>
              </a:ext>
            </a:extLst>
          </p:cNvPr>
          <p:cNvSpPr/>
          <p:nvPr/>
        </p:nvSpPr>
        <p:spPr>
          <a:xfrm>
            <a:off x="4120701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FEE91BF-959A-4863-BFC8-8AE70A1DDF70}"/>
              </a:ext>
            </a:extLst>
          </p:cNvPr>
          <p:cNvSpPr/>
          <p:nvPr/>
        </p:nvSpPr>
        <p:spPr>
          <a:xfrm>
            <a:off x="4742468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ED72B9E-7BB8-4ABF-95F6-03FEB6D57678}"/>
              </a:ext>
            </a:extLst>
          </p:cNvPr>
          <p:cNvSpPr/>
          <p:nvPr/>
        </p:nvSpPr>
        <p:spPr>
          <a:xfrm>
            <a:off x="5364235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E5ED683-AA27-4E29-8999-2D4822748741}"/>
              </a:ext>
            </a:extLst>
          </p:cNvPr>
          <p:cNvSpPr/>
          <p:nvPr/>
        </p:nvSpPr>
        <p:spPr>
          <a:xfrm>
            <a:off x="5986002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8AE74DF-61A4-46D3-B6AD-BEE366FA850B}"/>
              </a:ext>
            </a:extLst>
          </p:cNvPr>
          <p:cNvSpPr/>
          <p:nvPr/>
        </p:nvSpPr>
        <p:spPr>
          <a:xfrm>
            <a:off x="6607769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42137DD-A5FE-4822-9857-CC0E2739E8FE}"/>
              </a:ext>
            </a:extLst>
          </p:cNvPr>
          <p:cNvSpPr/>
          <p:nvPr/>
        </p:nvSpPr>
        <p:spPr>
          <a:xfrm>
            <a:off x="7229536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659671D-84B9-4BC0-95E0-944B87257FB2}"/>
              </a:ext>
            </a:extLst>
          </p:cNvPr>
          <p:cNvSpPr/>
          <p:nvPr/>
        </p:nvSpPr>
        <p:spPr>
          <a:xfrm>
            <a:off x="7851303" y="2947547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A5C6B58-8012-41E4-BF9F-58C7A4EBC77D}"/>
              </a:ext>
            </a:extLst>
          </p:cNvPr>
          <p:cNvSpPr/>
          <p:nvPr/>
        </p:nvSpPr>
        <p:spPr>
          <a:xfrm>
            <a:off x="2877167" y="3561453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4585E7C-A40C-47D5-8051-9FB21B2A58C2}"/>
              </a:ext>
            </a:extLst>
          </p:cNvPr>
          <p:cNvSpPr/>
          <p:nvPr/>
        </p:nvSpPr>
        <p:spPr>
          <a:xfrm>
            <a:off x="3498934" y="3561453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315490" y="2350693"/>
            <a:ext cx="205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5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FC290F8-9BEE-48E4-95F0-3FA5431136B9}"/>
              </a:ext>
            </a:extLst>
          </p:cNvPr>
          <p:cNvSpPr/>
          <p:nvPr/>
        </p:nvSpPr>
        <p:spPr>
          <a:xfrm>
            <a:off x="10195191" y="2425878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738F71E3-7107-4C19-BEC1-0F0ACC0EF25A}"/>
              </a:ext>
            </a:extLst>
          </p:cNvPr>
          <p:cNvSpPr/>
          <p:nvPr/>
        </p:nvSpPr>
        <p:spPr>
          <a:xfrm>
            <a:off x="4120085" y="3561453"/>
            <a:ext cx="396000" cy="396000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36BE6A4-562B-4898-B14A-13D73453674D}"/>
              </a:ext>
            </a:extLst>
          </p:cNvPr>
          <p:cNvSpPr txBox="1"/>
          <p:nvPr/>
        </p:nvSpPr>
        <p:spPr>
          <a:xfrm>
            <a:off x="726917" y="4435733"/>
            <a:ext cx="10945680" cy="18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What is the total number of horses? 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Find the difference between the pigs and chickens.  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What is the combined total of cows and chickens?	_________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36E3EFD-AB04-4AF0-9C62-A49F4E9C7048}"/>
              </a:ext>
            </a:extLst>
          </p:cNvPr>
          <p:cNvSpPr txBox="1"/>
          <p:nvPr/>
        </p:nvSpPr>
        <p:spPr>
          <a:xfrm>
            <a:off x="9148728" y="5670365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D4818B7-7341-4865-B2EC-D9EBCEDC3B7A}"/>
              </a:ext>
            </a:extLst>
          </p:cNvPr>
          <p:cNvSpPr txBox="1"/>
          <p:nvPr/>
        </p:nvSpPr>
        <p:spPr>
          <a:xfrm>
            <a:off x="6748428" y="446772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45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EF0AE25-7EFA-4B5C-AC2D-ADF0E563A28E}"/>
              </a:ext>
            </a:extLst>
          </p:cNvPr>
          <p:cNvSpPr txBox="1"/>
          <p:nvPr/>
        </p:nvSpPr>
        <p:spPr>
          <a:xfrm>
            <a:off x="9148728" y="5069045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51765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/>
        </p:nvGraphicFramePr>
        <p:xfrm>
          <a:off x="627797" y="873457"/>
          <a:ext cx="8830102" cy="313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34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653762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374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Ice cream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253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Vanilla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253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Chocolate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253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Strawberry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6253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Mint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574799" y="2308744"/>
            <a:ext cx="2198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10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7E7794E-E154-4762-89C8-3A73D80FEAD8}"/>
              </a:ext>
            </a:extLst>
          </p:cNvPr>
          <p:cNvSpPr txBox="1"/>
          <p:nvPr/>
        </p:nvSpPr>
        <p:spPr>
          <a:xfrm>
            <a:off x="461867" y="4393778"/>
            <a:ext cx="11499980" cy="18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What is the total number of people who like strawberry?	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Find the difference between chocolate and mint.  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How many more like strawberry than vanilla?	_________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0B2D5D7-7C57-44BC-8C17-47C24D680584}"/>
              </a:ext>
            </a:extLst>
          </p:cNvPr>
          <p:cNvSpPr txBox="1"/>
          <p:nvPr/>
        </p:nvSpPr>
        <p:spPr>
          <a:xfrm>
            <a:off x="7958129" y="560189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1D88785-719F-40DB-81D8-9D592574B382}"/>
              </a:ext>
            </a:extLst>
          </p:cNvPr>
          <p:cNvSpPr txBox="1"/>
          <p:nvPr/>
        </p:nvSpPr>
        <p:spPr>
          <a:xfrm>
            <a:off x="9786929" y="4417915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95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011DB8A-5AC7-4300-B07F-937F3341F8E8}"/>
              </a:ext>
            </a:extLst>
          </p:cNvPr>
          <p:cNvSpPr txBox="1"/>
          <p:nvPr/>
        </p:nvSpPr>
        <p:spPr>
          <a:xfrm>
            <a:off x="8542329" y="500990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75</a:t>
            </a: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555FD14D-C212-43CE-A983-0466697A6CDC}"/>
              </a:ext>
            </a:extLst>
          </p:cNvPr>
          <p:cNvSpPr/>
          <p:nvPr/>
        </p:nvSpPr>
        <p:spPr>
          <a:xfrm>
            <a:off x="3028617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DB1C89B6-FF5C-4339-95E2-7568D001EB90}"/>
              </a:ext>
            </a:extLst>
          </p:cNvPr>
          <p:cNvSpPr/>
          <p:nvPr/>
        </p:nvSpPr>
        <p:spPr>
          <a:xfrm>
            <a:off x="3538669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6903762D-44EF-43EA-A74A-E0A5AA807E68}"/>
              </a:ext>
            </a:extLst>
          </p:cNvPr>
          <p:cNvSpPr/>
          <p:nvPr/>
        </p:nvSpPr>
        <p:spPr>
          <a:xfrm>
            <a:off x="4048721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AF16C559-DAE8-4606-8F24-506348518164}"/>
              </a:ext>
            </a:extLst>
          </p:cNvPr>
          <p:cNvSpPr/>
          <p:nvPr/>
        </p:nvSpPr>
        <p:spPr>
          <a:xfrm>
            <a:off x="4558773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Isosceles Triangle 57">
            <a:extLst>
              <a:ext uri="{FF2B5EF4-FFF2-40B4-BE49-F238E27FC236}">
                <a16:creationId xmlns:a16="http://schemas.microsoft.com/office/drawing/2014/main" id="{E7F00105-5929-451F-89BA-D875BBF2056A}"/>
              </a:ext>
            </a:extLst>
          </p:cNvPr>
          <p:cNvSpPr/>
          <p:nvPr/>
        </p:nvSpPr>
        <p:spPr>
          <a:xfrm>
            <a:off x="5068825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82B9DCF1-F9CC-4571-A53B-EDF13DDD27BB}"/>
              </a:ext>
            </a:extLst>
          </p:cNvPr>
          <p:cNvSpPr/>
          <p:nvPr/>
        </p:nvSpPr>
        <p:spPr>
          <a:xfrm>
            <a:off x="5578877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677A0C55-797E-4B99-ADAC-27F950B4F802}"/>
              </a:ext>
            </a:extLst>
          </p:cNvPr>
          <p:cNvSpPr/>
          <p:nvPr/>
        </p:nvSpPr>
        <p:spPr>
          <a:xfrm>
            <a:off x="6088929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A8CBBD91-020B-40C3-AD43-0E1870F7242F}"/>
              </a:ext>
            </a:extLst>
          </p:cNvPr>
          <p:cNvSpPr/>
          <p:nvPr/>
        </p:nvSpPr>
        <p:spPr>
          <a:xfrm>
            <a:off x="6598981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4311710E-8B01-4B9D-873D-68A859F1252D}"/>
              </a:ext>
            </a:extLst>
          </p:cNvPr>
          <p:cNvSpPr/>
          <p:nvPr/>
        </p:nvSpPr>
        <p:spPr>
          <a:xfrm>
            <a:off x="7109033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87F66131-EA9C-4A17-A82C-047C20D1934B}"/>
              </a:ext>
            </a:extLst>
          </p:cNvPr>
          <p:cNvSpPr/>
          <p:nvPr/>
        </p:nvSpPr>
        <p:spPr>
          <a:xfrm>
            <a:off x="7619085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AC246F84-28C7-44EA-AD8D-51C31BD8841D}"/>
              </a:ext>
            </a:extLst>
          </p:cNvPr>
          <p:cNvSpPr/>
          <p:nvPr/>
        </p:nvSpPr>
        <p:spPr>
          <a:xfrm flipH="1">
            <a:off x="7623242" y="2915635"/>
            <a:ext cx="164672" cy="336157"/>
          </a:xfrm>
          <a:prstGeom prst="rt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Isosceles Triangle 72">
            <a:extLst>
              <a:ext uri="{FF2B5EF4-FFF2-40B4-BE49-F238E27FC236}">
                <a16:creationId xmlns:a16="http://schemas.microsoft.com/office/drawing/2014/main" id="{5B1A8E66-3D67-448F-9DC6-CA845F7408F9}"/>
              </a:ext>
            </a:extLst>
          </p:cNvPr>
          <p:cNvSpPr/>
          <p:nvPr/>
        </p:nvSpPr>
        <p:spPr>
          <a:xfrm>
            <a:off x="3014969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39D0B990-9D10-4BFF-BD13-920CF788B580}"/>
              </a:ext>
            </a:extLst>
          </p:cNvPr>
          <p:cNvSpPr/>
          <p:nvPr/>
        </p:nvSpPr>
        <p:spPr>
          <a:xfrm>
            <a:off x="3525173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353576AA-3656-4212-810F-811C21C1185B}"/>
              </a:ext>
            </a:extLst>
          </p:cNvPr>
          <p:cNvSpPr/>
          <p:nvPr/>
        </p:nvSpPr>
        <p:spPr>
          <a:xfrm>
            <a:off x="4035377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72F19417-3847-4865-9B80-0FFC6DDC6490}"/>
              </a:ext>
            </a:extLst>
          </p:cNvPr>
          <p:cNvSpPr/>
          <p:nvPr/>
        </p:nvSpPr>
        <p:spPr>
          <a:xfrm>
            <a:off x="4545581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Isosceles Triangle 76">
            <a:extLst>
              <a:ext uri="{FF2B5EF4-FFF2-40B4-BE49-F238E27FC236}">
                <a16:creationId xmlns:a16="http://schemas.microsoft.com/office/drawing/2014/main" id="{988DFE75-F400-46F3-9751-E165E4ED7468}"/>
              </a:ext>
            </a:extLst>
          </p:cNvPr>
          <p:cNvSpPr/>
          <p:nvPr/>
        </p:nvSpPr>
        <p:spPr>
          <a:xfrm>
            <a:off x="5055785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24A55834-F6F8-4220-821E-E3B9C1C082F9}"/>
              </a:ext>
            </a:extLst>
          </p:cNvPr>
          <p:cNvSpPr/>
          <p:nvPr/>
        </p:nvSpPr>
        <p:spPr>
          <a:xfrm>
            <a:off x="5564357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6A63BFF8-BA87-44FA-B731-19E1480E8608}"/>
              </a:ext>
            </a:extLst>
          </p:cNvPr>
          <p:cNvSpPr/>
          <p:nvPr/>
        </p:nvSpPr>
        <p:spPr>
          <a:xfrm>
            <a:off x="6072929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Isosceles Triangle 81">
            <a:extLst>
              <a:ext uri="{FF2B5EF4-FFF2-40B4-BE49-F238E27FC236}">
                <a16:creationId xmlns:a16="http://schemas.microsoft.com/office/drawing/2014/main" id="{4289ADB4-2161-4ACA-936E-2250FA662026}"/>
              </a:ext>
            </a:extLst>
          </p:cNvPr>
          <p:cNvSpPr/>
          <p:nvPr/>
        </p:nvSpPr>
        <p:spPr>
          <a:xfrm>
            <a:off x="6579698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A770EF41-AC42-4A3C-82BB-EB4456ED80F9}"/>
              </a:ext>
            </a:extLst>
          </p:cNvPr>
          <p:cNvSpPr/>
          <p:nvPr/>
        </p:nvSpPr>
        <p:spPr>
          <a:xfrm>
            <a:off x="7093337" y="28928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Isosceles Triangle 83">
            <a:extLst>
              <a:ext uri="{FF2B5EF4-FFF2-40B4-BE49-F238E27FC236}">
                <a16:creationId xmlns:a16="http://schemas.microsoft.com/office/drawing/2014/main" id="{4F4F5FF2-47A7-4633-ADAE-BCB1914E1F26}"/>
              </a:ext>
            </a:extLst>
          </p:cNvPr>
          <p:cNvSpPr/>
          <p:nvPr/>
        </p:nvSpPr>
        <p:spPr>
          <a:xfrm>
            <a:off x="8115692" y="2271627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Isosceles Triangle 89">
            <a:extLst>
              <a:ext uri="{FF2B5EF4-FFF2-40B4-BE49-F238E27FC236}">
                <a16:creationId xmlns:a16="http://schemas.microsoft.com/office/drawing/2014/main" id="{041BDE8C-B0A1-4021-9EE4-451403585991}"/>
              </a:ext>
            </a:extLst>
          </p:cNvPr>
          <p:cNvSpPr/>
          <p:nvPr/>
        </p:nvSpPr>
        <p:spPr>
          <a:xfrm>
            <a:off x="3011375" y="3512999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Isosceles Triangle 90">
            <a:extLst>
              <a:ext uri="{FF2B5EF4-FFF2-40B4-BE49-F238E27FC236}">
                <a16:creationId xmlns:a16="http://schemas.microsoft.com/office/drawing/2014/main" id="{1691285C-7264-4987-8C47-57CFA01AE097}"/>
              </a:ext>
            </a:extLst>
          </p:cNvPr>
          <p:cNvSpPr/>
          <p:nvPr/>
        </p:nvSpPr>
        <p:spPr>
          <a:xfrm>
            <a:off x="3521579" y="3512999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Isosceles Triangle 91">
            <a:extLst>
              <a:ext uri="{FF2B5EF4-FFF2-40B4-BE49-F238E27FC236}">
                <a16:creationId xmlns:a16="http://schemas.microsoft.com/office/drawing/2014/main" id="{48EB5F3D-40C3-43B2-80BD-C2208DE815E2}"/>
              </a:ext>
            </a:extLst>
          </p:cNvPr>
          <p:cNvSpPr/>
          <p:nvPr/>
        </p:nvSpPr>
        <p:spPr>
          <a:xfrm>
            <a:off x="4031783" y="3512999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Isosceles Triangle 92">
            <a:extLst>
              <a:ext uri="{FF2B5EF4-FFF2-40B4-BE49-F238E27FC236}">
                <a16:creationId xmlns:a16="http://schemas.microsoft.com/office/drawing/2014/main" id="{4727F345-A3C8-4E2A-982B-4B1967756576}"/>
              </a:ext>
            </a:extLst>
          </p:cNvPr>
          <p:cNvSpPr/>
          <p:nvPr/>
        </p:nvSpPr>
        <p:spPr>
          <a:xfrm>
            <a:off x="4541987" y="3512999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Isosceles Triangle 93">
            <a:extLst>
              <a:ext uri="{FF2B5EF4-FFF2-40B4-BE49-F238E27FC236}">
                <a16:creationId xmlns:a16="http://schemas.microsoft.com/office/drawing/2014/main" id="{5C4F1AAD-D0B6-42CD-8E90-C99496ED8651}"/>
              </a:ext>
            </a:extLst>
          </p:cNvPr>
          <p:cNvSpPr/>
          <p:nvPr/>
        </p:nvSpPr>
        <p:spPr>
          <a:xfrm>
            <a:off x="3028617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Isosceles Triangle 94">
            <a:extLst>
              <a:ext uri="{FF2B5EF4-FFF2-40B4-BE49-F238E27FC236}">
                <a16:creationId xmlns:a16="http://schemas.microsoft.com/office/drawing/2014/main" id="{AF07396D-99B6-4CC0-A608-1A47092A282C}"/>
              </a:ext>
            </a:extLst>
          </p:cNvPr>
          <p:cNvSpPr/>
          <p:nvPr/>
        </p:nvSpPr>
        <p:spPr>
          <a:xfrm>
            <a:off x="3538669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Isosceles Triangle 95">
            <a:extLst>
              <a:ext uri="{FF2B5EF4-FFF2-40B4-BE49-F238E27FC236}">
                <a16:creationId xmlns:a16="http://schemas.microsoft.com/office/drawing/2014/main" id="{B298DA28-4776-4DDB-9FB1-B5B7A238B530}"/>
              </a:ext>
            </a:extLst>
          </p:cNvPr>
          <p:cNvSpPr/>
          <p:nvPr/>
        </p:nvSpPr>
        <p:spPr>
          <a:xfrm>
            <a:off x="4048721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Isosceles Triangle 96">
            <a:extLst>
              <a:ext uri="{FF2B5EF4-FFF2-40B4-BE49-F238E27FC236}">
                <a16:creationId xmlns:a16="http://schemas.microsoft.com/office/drawing/2014/main" id="{CBBB13F6-0A87-4E67-9CA2-4F355541A531}"/>
              </a:ext>
            </a:extLst>
          </p:cNvPr>
          <p:cNvSpPr/>
          <p:nvPr/>
        </p:nvSpPr>
        <p:spPr>
          <a:xfrm>
            <a:off x="4558773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8" name="Isosceles Triangle 97">
            <a:extLst>
              <a:ext uri="{FF2B5EF4-FFF2-40B4-BE49-F238E27FC236}">
                <a16:creationId xmlns:a16="http://schemas.microsoft.com/office/drawing/2014/main" id="{155069A2-6DBB-4CD1-95B4-143080939C61}"/>
              </a:ext>
            </a:extLst>
          </p:cNvPr>
          <p:cNvSpPr/>
          <p:nvPr/>
        </p:nvSpPr>
        <p:spPr>
          <a:xfrm>
            <a:off x="5068825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9" name="Isosceles Triangle 98">
            <a:extLst>
              <a:ext uri="{FF2B5EF4-FFF2-40B4-BE49-F238E27FC236}">
                <a16:creationId xmlns:a16="http://schemas.microsoft.com/office/drawing/2014/main" id="{2959E895-C9C4-45DA-8084-933232675CCB}"/>
              </a:ext>
            </a:extLst>
          </p:cNvPr>
          <p:cNvSpPr/>
          <p:nvPr/>
        </p:nvSpPr>
        <p:spPr>
          <a:xfrm>
            <a:off x="5578877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Isosceles Triangle 99">
            <a:extLst>
              <a:ext uri="{FF2B5EF4-FFF2-40B4-BE49-F238E27FC236}">
                <a16:creationId xmlns:a16="http://schemas.microsoft.com/office/drawing/2014/main" id="{1ED258C7-6DEE-4657-908A-426F12ED04D9}"/>
              </a:ext>
            </a:extLst>
          </p:cNvPr>
          <p:cNvSpPr/>
          <p:nvPr/>
        </p:nvSpPr>
        <p:spPr>
          <a:xfrm>
            <a:off x="6088929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1" name="Isosceles Triangle 100">
            <a:extLst>
              <a:ext uri="{FF2B5EF4-FFF2-40B4-BE49-F238E27FC236}">
                <a16:creationId xmlns:a16="http://schemas.microsoft.com/office/drawing/2014/main" id="{C7B774AF-FCC3-4653-86AB-E6311016E135}"/>
              </a:ext>
            </a:extLst>
          </p:cNvPr>
          <p:cNvSpPr/>
          <p:nvPr/>
        </p:nvSpPr>
        <p:spPr>
          <a:xfrm>
            <a:off x="6598981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Isosceles Triangle 101">
            <a:extLst>
              <a:ext uri="{FF2B5EF4-FFF2-40B4-BE49-F238E27FC236}">
                <a16:creationId xmlns:a16="http://schemas.microsoft.com/office/drawing/2014/main" id="{876821FE-58E2-4A15-8916-6701737459A2}"/>
              </a:ext>
            </a:extLst>
          </p:cNvPr>
          <p:cNvSpPr/>
          <p:nvPr/>
        </p:nvSpPr>
        <p:spPr>
          <a:xfrm>
            <a:off x="7109033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3" name="Isosceles Triangle 102">
            <a:extLst>
              <a:ext uri="{FF2B5EF4-FFF2-40B4-BE49-F238E27FC236}">
                <a16:creationId xmlns:a16="http://schemas.microsoft.com/office/drawing/2014/main" id="{FE6BEAAC-4D99-42D3-B146-9C582F1F20AF}"/>
              </a:ext>
            </a:extLst>
          </p:cNvPr>
          <p:cNvSpPr/>
          <p:nvPr/>
        </p:nvSpPr>
        <p:spPr>
          <a:xfrm>
            <a:off x="7619085" y="163517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4" name="Isosceles Triangle 103">
            <a:extLst>
              <a:ext uri="{FF2B5EF4-FFF2-40B4-BE49-F238E27FC236}">
                <a16:creationId xmlns:a16="http://schemas.microsoft.com/office/drawing/2014/main" id="{885C02D3-AE78-41A4-B59C-44A11C425744}"/>
              </a:ext>
            </a:extLst>
          </p:cNvPr>
          <p:cNvSpPr/>
          <p:nvPr/>
        </p:nvSpPr>
        <p:spPr>
          <a:xfrm>
            <a:off x="10570482" y="2385960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3871DF55-375F-4746-BA81-37F58FACB008}"/>
              </a:ext>
            </a:extLst>
          </p:cNvPr>
          <p:cNvSpPr/>
          <p:nvPr/>
        </p:nvSpPr>
        <p:spPr>
          <a:xfrm flipH="1">
            <a:off x="8624416" y="2294435"/>
            <a:ext cx="164672" cy="336157"/>
          </a:xfrm>
          <a:prstGeom prst="rt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178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/>
        </p:nvGraphicFramePr>
        <p:xfrm>
          <a:off x="941294" y="998369"/>
          <a:ext cx="8173561" cy="2981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4056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87950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0553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Lollies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941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Blackcurrant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941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941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Strawberry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941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Lemon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342384" y="2308744"/>
            <a:ext cx="2198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10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7E7794E-E154-4762-89C8-3A73D80FEAD8}"/>
              </a:ext>
            </a:extLst>
          </p:cNvPr>
          <p:cNvSpPr txBox="1"/>
          <p:nvPr/>
        </p:nvSpPr>
        <p:spPr>
          <a:xfrm>
            <a:off x="802017" y="4378091"/>
            <a:ext cx="10915769" cy="18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What is the total number of people who like lemon?	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Find the difference between orange and blackcurrant.  _________</a:t>
            </a:r>
          </a:p>
          <a:p>
            <a:pPr>
              <a:lnSpc>
                <a:spcPct val="150000"/>
              </a:lnSpc>
            </a:pP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What is the combined total of strawberries and lemons?	_________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0B2D5D7-7C57-44BC-8C17-47C24D680584}"/>
              </a:ext>
            </a:extLst>
          </p:cNvPr>
          <p:cNvSpPr txBox="1"/>
          <p:nvPr/>
        </p:nvSpPr>
        <p:spPr>
          <a:xfrm>
            <a:off x="10176329" y="5596300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1D88785-719F-40DB-81D8-9D592574B382}"/>
              </a:ext>
            </a:extLst>
          </p:cNvPr>
          <p:cNvSpPr txBox="1"/>
          <p:nvPr/>
        </p:nvSpPr>
        <p:spPr>
          <a:xfrm>
            <a:off x="9218615" y="4380937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011DB8A-5AC7-4300-B07F-937F3341F8E8}"/>
              </a:ext>
            </a:extLst>
          </p:cNvPr>
          <p:cNvSpPr txBox="1"/>
          <p:nvPr/>
        </p:nvSpPr>
        <p:spPr>
          <a:xfrm>
            <a:off x="9688515" y="499625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56CC4ADB-01BB-4FCE-AE83-03F5C72470A9}"/>
              </a:ext>
            </a:extLst>
          </p:cNvPr>
          <p:cNvSpPr/>
          <p:nvPr/>
        </p:nvSpPr>
        <p:spPr>
          <a:xfrm>
            <a:off x="3523917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73778023-E0B4-4368-B62B-BAEE682B7657}"/>
              </a:ext>
            </a:extLst>
          </p:cNvPr>
          <p:cNvSpPr/>
          <p:nvPr/>
        </p:nvSpPr>
        <p:spPr>
          <a:xfrm>
            <a:off x="4033969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39F3FE0-41FC-4172-A982-430CC88EDA79}"/>
              </a:ext>
            </a:extLst>
          </p:cNvPr>
          <p:cNvSpPr/>
          <p:nvPr/>
        </p:nvSpPr>
        <p:spPr>
          <a:xfrm>
            <a:off x="4544021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AE8876AF-A5C8-4705-98FC-17417F4A0A35}"/>
              </a:ext>
            </a:extLst>
          </p:cNvPr>
          <p:cNvSpPr/>
          <p:nvPr/>
        </p:nvSpPr>
        <p:spPr>
          <a:xfrm>
            <a:off x="5054073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68CC6C62-8CAF-42B5-A6BD-4A6CADC00286}"/>
              </a:ext>
            </a:extLst>
          </p:cNvPr>
          <p:cNvSpPr/>
          <p:nvPr/>
        </p:nvSpPr>
        <p:spPr>
          <a:xfrm>
            <a:off x="5564125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5200A69C-CDAF-4303-96DC-0D25FD41BED3}"/>
              </a:ext>
            </a:extLst>
          </p:cNvPr>
          <p:cNvSpPr/>
          <p:nvPr/>
        </p:nvSpPr>
        <p:spPr>
          <a:xfrm>
            <a:off x="6074177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FB040A17-4951-4990-BEB4-F9FA9156ED8A}"/>
              </a:ext>
            </a:extLst>
          </p:cNvPr>
          <p:cNvSpPr/>
          <p:nvPr/>
        </p:nvSpPr>
        <p:spPr>
          <a:xfrm>
            <a:off x="6584229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C813CA3D-105C-4E8A-A252-CD90AE357535}"/>
              </a:ext>
            </a:extLst>
          </p:cNvPr>
          <p:cNvSpPr/>
          <p:nvPr/>
        </p:nvSpPr>
        <p:spPr>
          <a:xfrm>
            <a:off x="7094281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A5A6CF8F-D6E0-4281-9DE9-3E6E863D9750}"/>
              </a:ext>
            </a:extLst>
          </p:cNvPr>
          <p:cNvSpPr/>
          <p:nvPr/>
        </p:nvSpPr>
        <p:spPr>
          <a:xfrm>
            <a:off x="7604333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7D3C5ABD-88CE-4996-B764-E4609DE86DEC}"/>
              </a:ext>
            </a:extLst>
          </p:cNvPr>
          <p:cNvSpPr/>
          <p:nvPr/>
        </p:nvSpPr>
        <p:spPr>
          <a:xfrm>
            <a:off x="8114385" y="172122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7129C802-FB1B-4208-9274-277135E65F2C}"/>
              </a:ext>
            </a:extLst>
          </p:cNvPr>
          <p:cNvSpPr/>
          <p:nvPr/>
        </p:nvSpPr>
        <p:spPr>
          <a:xfrm>
            <a:off x="3523917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31213E18-8894-4872-B267-26B1ED2A08DB}"/>
              </a:ext>
            </a:extLst>
          </p:cNvPr>
          <p:cNvSpPr/>
          <p:nvPr/>
        </p:nvSpPr>
        <p:spPr>
          <a:xfrm>
            <a:off x="4033969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0C6D4FF8-770B-4FB3-894C-882C68C45BA5}"/>
              </a:ext>
            </a:extLst>
          </p:cNvPr>
          <p:cNvSpPr/>
          <p:nvPr/>
        </p:nvSpPr>
        <p:spPr>
          <a:xfrm>
            <a:off x="4544021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Isosceles Triangle 57">
            <a:extLst>
              <a:ext uri="{FF2B5EF4-FFF2-40B4-BE49-F238E27FC236}">
                <a16:creationId xmlns:a16="http://schemas.microsoft.com/office/drawing/2014/main" id="{2483CF32-2701-41A3-879E-1489CBE2AE0D}"/>
              </a:ext>
            </a:extLst>
          </p:cNvPr>
          <p:cNvSpPr/>
          <p:nvPr/>
        </p:nvSpPr>
        <p:spPr>
          <a:xfrm>
            <a:off x="5054073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B796DB91-528C-4D8A-9A6B-E1BB92F1207F}"/>
              </a:ext>
            </a:extLst>
          </p:cNvPr>
          <p:cNvSpPr/>
          <p:nvPr/>
        </p:nvSpPr>
        <p:spPr>
          <a:xfrm>
            <a:off x="5564125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1679257A-CB4D-42CE-B412-008F5F8C6AAC}"/>
              </a:ext>
            </a:extLst>
          </p:cNvPr>
          <p:cNvSpPr/>
          <p:nvPr/>
        </p:nvSpPr>
        <p:spPr>
          <a:xfrm>
            <a:off x="6074177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208A8800-9533-4E59-8469-5E7B5E6FDF2C}"/>
              </a:ext>
            </a:extLst>
          </p:cNvPr>
          <p:cNvSpPr/>
          <p:nvPr/>
        </p:nvSpPr>
        <p:spPr>
          <a:xfrm>
            <a:off x="6584229" y="2323482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FD048733-4557-4928-A5C7-7470DAC36654}"/>
              </a:ext>
            </a:extLst>
          </p:cNvPr>
          <p:cNvSpPr/>
          <p:nvPr/>
        </p:nvSpPr>
        <p:spPr>
          <a:xfrm>
            <a:off x="3523917" y="290725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5617B7D7-8830-421C-ABDC-06D766E6EF56}"/>
              </a:ext>
            </a:extLst>
          </p:cNvPr>
          <p:cNvSpPr/>
          <p:nvPr/>
        </p:nvSpPr>
        <p:spPr>
          <a:xfrm>
            <a:off x="4033969" y="290725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104C7C94-3DA4-45FD-AB18-7B05A84678BA}"/>
              </a:ext>
            </a:extLst>
          </p:cNvPr>
          <p:cNvSpPr/>
          <p:nvPr/>
        </p:nvSpPr>
        <p:spPr>
          <a:xfrm>
            <a:off x="4544021" y="290725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91090751-10FB-4999-9A18-27E907398CE2}"/>
              </a:ext>
            </a:extLst>
          </p:cNvPr>
          <p:cNvSpPr/>
          <p:nvPr/>
        </p:nvSpPr>
        <p:spPr>
          <a:xfrm>
            <a:off x="5054073" y="290725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6F70994F-7BDD-4595-B6F0-0077B09C7E7B}"/>
              </a:ext>
            </a:extLst>
          </p:cNvPr>
          <p:cNvSpPr/>
          <p:nvPr/>
        </p:nvSpPr>
        <p:spPr>
          <a:xfrm>
            <a:off x="5564125" y="2907258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ED9CAF8B-1C20-462C-AA21-5F851D2A9D72}"/>
              </a:ext>
            </a:extLst>
          </p:cNvPr>
          <p:cNvSpPr/>
          <p:nvPr/>
        </p:nvSpPr>
        <p:spPr>
          <a:xfrm>
            <a:off x="3523859" y="3510445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20B6D512-E020-4A0C-A141-57BE576EACCC}"/>
              </a:ext>
            </a:extLst>
          </p:cNvPr>
          <p:cNvSpPr/>
          <p:nvPr/>
        </p:nvSpPr>
        <p:spPr>
          <a:xfrm>
            <a:off x="4033911" y="3510445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88A42BA2-8039-4486-870E-4C90FF8FF806}"/>
              </a:ext>
            </a:extLst>
          </p:cNvPr>
          <p:cNvSpPr/>
          <p:nvPr/>
        </p:nvSpPr>
        <p:spPr>
          <a:xfrm>
            <a:off x="4543963" y="3510445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Isosceles Triangle 72">
            <a:extLst>
              <a:ext uri="{FF2B5EF4-FFF2-40B4-BE49-F238E27FC236}">
                <a16:creationId xmlns:a16="http://schemas.microsoft.com/office/drawing/2014/main" id="{077374EF-DE72-4A7B-8FE2-EF586FFDABA4}"/>
              </a:ext>
            </a:extLst>
          </p:cNvPr>
          <p:cNvSpPr/>
          <p:nvPr/>
        </p:nvSpPr>
        <p:spPr>
          <a:xfrm>
            <a:off x="10320321" y="2393825"/>
            <a:ext cx="360000" cy="360000"/>
          </a:xfrm>
          <a:prstGeom prst="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FA6249CE-DBF0-4741-8544-18EBD0B3E8AE}"/>
              </a:ext>
            </a:extLst>
          </p:cNvPr>
          <p:cNvSpPr/>
          <p:nvPr/>
        </p:nvSpPr>
        <p:spPr>
          <a:xfrm flipH="1">
            <a:off x="8624437" y="1745071"/>
            <a:ext cx="164672" cy="336157"/>
          </a:xfrm>
          <a:prstGeom prst="rt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ight Triangle 36">
            <a:extLst>
              <a:ext uri="{FF2B5EF4-FFF2-40B4-BE49-F238E27FC236}">
                <a16:creationId xmlns:a16="http://schemas.microsoft.com/office/drawing/2014/main" id="{851CFB7A-319E-40B9-9432-843607800353}"/>
              </a:ext>
            </a:extLst>
          </p:cNvPr>
          <p:cNvSpPr/>
          <p:nvPr/>
        </p:nvSpPr>
        <p:spPr>
          <a:xfrm flipH="1">
            <a:off x="5054015" y="3534288"/>
            <a:ext cx="164672" cy="336157"/>
          </a:xfrm>
          <a:prstGeom prst="rtTriangl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235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74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B9CF67-7C4D-4A37-9706-BEDFEC77EE6F}"/>
              </a:ext>
            </a:extLst>
          </p:cNvPr>
          <p:cNvSpPr txBox="1"/>
          <p:nvPr/>
        </p:nvSpPr>
        <p:spPr>
          <a:xfrm>
            <a:off x="618253" y="5268574"/>
            <a:ext cx="11368958" cy="13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people who like vanilla.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more people prefer chocolate to strawberry.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AE21B23-EE65-4897-9200-A1E1DDC8A277}"/>
              </a:ext>
            </a:extLst>
          </p:cNvPr>
          <p:cNvSpPr txBox="1"/>
          <p:nvPr/>
        </p:nvSpPr>
        <p:spPr>
          <a:xfrm>
            <a:off x="2333095" y="531780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24A92F-13B4-4567-B427-C6F5F8946770}"/>
              </a:ext>
            </a:extLst>
          </p:cNvPr>
          <p:cNvSpPr txBox="1"/>
          <p:nvPr/>
        </p:nvSpPr>
        <p:spPr>
          <a:xfrm>
            <a:off x="723929" y="5976835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98AAAA-474C-4419-9B9B-936F007B83A5}"/>
              </a:ext>
            </a:extLst>
          </p:cNvPr>
          <p:cNvSpPr txBox="1"/>
          <p:nvPr/>
        </p:nvSpPr>
        <p:spPr>
          <a:xfrm>
            <a:off x="9287367" y="2208720"/>
            <a:ext cx="2294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2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4D0F7F0-4B2A-4299-8BF0-F9DE5C382A2D}"/>
              </a:ext>
            </a:extLst>
          </p:cNvPr>
          <p:cNvGraphicFramePr>
            <a:graphicFrameLocks noGrp="1"/>
          </p:cNvGraphicFramePr>
          <p:nvPr/>
        </p:nvGraphicFramePr>
        <p:xfrm>
          <a:off x="692468" y="335136"/>
          <a:ext cx="8112000" cy="4818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430636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5122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Vanilla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Strawberry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Chocolate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Mint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75544F1-6BFC-479B-A3E7-BBB0A68282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4169654"/>
            <a:ext cx="429722" cy="468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94A63A-A1AC-4928-8432-4370E808D45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338" y="2247013"/>
            <a:ext cx="466622" cy="50818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EDAEC89-773E-4413-8460-210EF2D503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3766258"/>
            <a:ext cx="429722" cy="468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DEDD408-8F32-40D1-A61F-48F3CCFDEC1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3357760"/>
            <a:ext cx="429722" cy="468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7BE3D03-F2EF-41F5-927A-D18FB21193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2954364"/>
            <a:ext cx="429722" cy="468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B12AE14-C775-4D25-8BB1-DB9F2D435EC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2548417"/>
            <a:ext cx="429722" cy="468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247F294-ED2A-4FAF-97E9-E092E6F53D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2131130"/>
            <a:ext cx="429722" cy="468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0B5B34A-F76C-48C0-A0A0-DAAA6123788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69" y="1719113"/>
            <a:ext cx="429722" cy="468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D11930C1-76AE-411A-8B68-EEF21DFCBC2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4169654"/>
            <a:ext cx="429722" cy="468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DDAC9AC-438D-49BF-BE95-97854A08280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3766258"/>
            <a:ext cx="429722" cy="468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6B4E92FD-6F38-4E85-B533-360FED02C4F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3357760"/>
            <a:ext cx="429722" cy="468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63EA3304-994A-4FC8-AD78-4D19DB9637B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2954364"/>
            <a:ext cx="429722" cy="468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2A1BA03E-8612-400F-9C26-9D02CA92179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2548417"/>
            <a:ext cx="429722" cy="468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810D34E-5DE2-4641-BA0D-6A822C1C86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1" y="2131130"/>
            <a:ext cx="429722" cy="468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2D486A6F-9484-4688-B146-3BFBEAFD26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4169654"/>
            <a:ext cx="429722" cy="468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219903EE-AD3B-474E-8CC2-73099796664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3766258"/>
            <a:ext cx="429722" cy="468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85A9F78E-BAF1-48CD-9C7B-2BE2BE23BC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3357760"/>
            <a:ext cx="429722" cy="468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33818DD6-52A6-45E5-A6A0-C0E676FB595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2954364"/>
            <a:ext cx="429722" cy="468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E81D84BF-0B61-44A1-854D-BAF4CCAFCE1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2548417"/>
            <a:ext cx="429722" cy="468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F6FCAE97-3485-4320-91B8-9D868BF3050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2131130"/>
            <a:ext cx="429722" cy="46800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16F047A2-950C-4B82-9A2D-D956F774864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1719113"/>
            <a:ext cx="429722" cy="46800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536E7849-A4C8-4ADA-9F1F-7E5B093770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1307020"/>
            <a:ext cx="429722" cy="4680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924373B7-C7FF-48B8-9ACA-F6B6B88E74B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898522"/>
            <a:ext cx="429722" cy="46800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C3D3F76B-F737-4318-9DD1-5C2AB7FC63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48" y="487790"/>
            <a:ext cx="429722" cy="4680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F2E4932D-D386-450E-9153-0B924BC4DB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4169654"/>
            <a:ext cx="429722" cy="46800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8569114C-0711-44AD-8385-49CFFCA834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3766258"/>
            <a:ext cx="429722" cy="46800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569B8477-75E6-4538-BA43-9D73BCDA79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46" y="3357760"/>
            <a:ext cx="429722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B9CF67-7C4D-4A37-9706-BEDFEC77EE6F}"/>
              </a:ext>
            </a:extLst>
          </p:cNvPr>
          <p:cNvSpPr txBox="1"/>
          <p:nvPr/>
        </p:nvSpPr>
        <p:spPr>
          <a:xfrm>
            <a:off x="518413" y="5197951"/>
            <a:ext cx="11368958" cy="13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people who like cheese.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more people who prefer pepperoni to ham.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AE21B23-EE65-4897-9200-A1E1DDC8A277}"/>
              </a:ext>
            </a:extLst>
          </p:cNvPr>
          <p:cNvSpPr txBox="1"/>
          <p:nvPr/>
        </p:nvSpPr>
        <p:spPr>
          <a:xfrm>
            <a:off x="2192419" y="5263374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24A92F-13B4-4567-B427-C6F5F8946770}"/>
              </a:ext>
            </a:extLst>
          </p:cNvPr>
          <p:cNvSpPr txBox="1"/>
          <p:nvPr/>
        </p:nvSpPr>
        <p:spPr>
          <a:xfrm>
            <a:off x="2191663" y="5909191"/>
            <a:ext cx="1025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98AAAA-474C-4419-9B9B-936F007B83A5}"/>
              </a:ext>
            </a:extLst>
          </p:cNvPr>
          <p:cNvSpPr txBox="1"/>
          <p:nvPr/>
        </p:nvSpPr>
        <p:spPr>
          <a:xfrm>
            <a:off x="9079700" y="2067206"/>
            <a:ext cx="2459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10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594A63A-A1AC-4928-8432-4370E808D4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71" y="2105500"/>
            <a:ext cx="466621" cy="508185"/>
          </a:xfrm>
          <a:prstGeom prst="rect">
            <a:avLst/>
          </a:prstGeom>
        </p:spPr>
      </p:pic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72B570AE-3A55-45A8-891D-3BDA7EA875A6}"/>
              </a:ext>
            </a:extLst>
          </p:cNvPr>
          <p:cNvGraphicFramePr>
            <a:graphicFrameLocks noGrp="1"/>
          </p:cNvGraphicFramePr>
          <p:nvPr/>
        </p:nvGraphicFramePr>
        <p:xfrm>
          <a:off x="638039" y="539101"/>
          <a:ext cx="8112000" cy="4468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398827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479886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Pineapple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Pepperoni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Cheese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40" name="Picture 39">
            <a:extLst>
              <a:ext uri="{FF2B5EF4-FFF2-40B4-BE49-F238E27FC236}">
                <a16:creationId xmlns:a16="http://schemas.microsoft.com/office/drawing/2014/main" id="{A818BC6A-347C-4F47-BBC2-C3CF333F62E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4049912"/>
            <a:ext cx="429721" cy="46799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D3D5B8B-7F0E-443C-A52C-6DA8109B58A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3646516"/>
            <a:ext cx="429721" cy="46799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F43A2BD-7EE7-41BF-B44F-0713E8055FF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3238018"/>
            <a:ext cx="429721" cy="46799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B965278-CA83-4A2F-8214-6FA798BC0DE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2834622"/>
            <a:ext cx="429721" cy="4679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A48E2BB-D2BA-4C1B-B705-EA81262EDEF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2428675"/>
            <a:ext cx="429721" cy="46799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74103F3-2417-45A4-89A1-375063143AE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2020913"/>
            <a:ext cx="429721" cy="46799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C2930CE-BE44-4F89-AE50-D7928915911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40" y="1608896"/>
            <a:ext cx="429721" cy="46799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0BBA56B-9B6F-48DB-ADF9-637B1B8CA3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19" y="4049912"/>
            <a:ext cx="429721" cy="46799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D9EBAEB-FE24-4B3D-BFE7-681CD122B83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19" y="3646516"/>
            <a:ext cx="429721" cy="46799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E250A138-0CD9-4DF7-AC15-81052D3EA46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19" y="3238018"/>
            <a:ext cx="429721" cy="46799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A603ACB-A65E-4935-9D1C-498497144B1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19" y="2834622"/>
            <a:ext cx="429721" cy="46799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D4DA08-AA91-45F6-A62C-7FCA126EC3A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19" y="2428675"/>
            <a:ext cx="429721" cy="46799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76E76AC-36EC-4AA6-9DFC-689696D7B7B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4049912"/>
            <a:ext cx="429721" cy="46799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31660D88-13BE-462E-9AAD-3ED68E69EB0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3646516"/>
            <a:ext cx="429721" cy="46799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69BCFC7-4545-43F9-ACDE-FD7483AEA9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3238018"/>
            <a:ext cx="429721" cy="46799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76B92570-EFD7-4C10-93CA-81F7039D56E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2834622"/>
            <a:ext cx="429721" cy="46799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16BBEC1-2D6C-46FC-AC76-EA890F7A86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2428675"/>
            <a:ext cx="429721" cy="467999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6D5C53B-8F39-4C18-B065-81D1F4C7538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2020913"/>
            <a:ext cx="429721" cy="46799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71E68417-764C-4BD5-A3AD-676E6F3E03C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1608896"/>
            <a:ext cx="429721" cy="467999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0922B28-1253-4A5D-9700-23C8E2B9743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5" y="1198164"/>
            <a:ext cx="429721" cy="46799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C612993-539E-4539-A81F-787360ED1C2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4049912"/>
            <a:ext cx="429721" cy="467999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056F1F4D-C08C-481F-9969-BB5CE42D011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3646516"/>
            <a:ext cx="429721" cy="46799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82014C1D-A9E3-43BA-81B3-774D9E07AFB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3238018"/>
            <a:ext cx="429721" cy="467999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BD8B8AE-6528-4665-8A66-28459CB5102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2834622"/>
            <a:ext cx="429721" cy="46799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007C56D4-3E64-4557-935A-8BF3EE877A6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2428675"/>
            <a:ext cx="429721" cy="467999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9A532A30-010E-43D1-85E2-B4550289D53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2020913"/>
            <a:ext cx="429721" cy="46799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4A307B54-268C-4795-8E83-3F8DEC1BFBF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1608896"/>
            <a:ext cx="429721" cy="46799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8A328B88-B581-411C-BA6F-0811D8C3EE4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1198164"/>
            <a:ext cx="429721" cy="467999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C9A703E2-836E-402E-848B-11CB1D7899A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132" y="778780"/>
            <a:ext cx="429721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9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10920</TotalTime>
  <Words>609</Words>
  <Application>Microsoft Office PowerPoint</Application>
  <PresentationFormat>Widescreen</PresentationFormat>
  <Paragraphs>171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Laura.Chesterfield - SCH.171</cp:lastModifiedBy>
  <cp:revision>553</cp:revision>
  <dcterms:created xsi:type="dcterms:W3CDTF">2018-08-10T10:44:35Z</dcterms:created>
  <dcterms:modified xsi:type="dcterms:W3CDTF">2021-02-02T22:04:03Z</dcterms:modified>
</cp:coreProperties>
</file>