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433" r:id="rId2"/>
    <p:sldId id="505" r:id="rId3"/>
    <p:sldId id="525" r:id="rId4"/>
    <p:sldId id="526" r:id="rId5"/>
    <p:sldId id="506" r:id="rId6"/>
    <p:sldId id="527" r:id="rId7"/>
    <p:sldId id="528" r:id="rId8"/>
    <p:sldId id="507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66FFFF"/>
    <a:srgbClr val="FFCDCD"/>
    <a:srgbClr val="FFAFFF"/>
    <a:srgbClr val="FF9900"/>
    <a:srgbClr val="EDF1F9"/>
    <a:srgbClr val="85B9E1"/>
    <a:srgbClr val="85BAE1"/>
    <a:srgbClr val="87BCE4"/>
    <a:srgbClr val="86BA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309" autoAdjust="0"/>
    <p:restoredTop sz="78803" autoAdjust="0"/>
  </p:normalViewPr>
  <p:slideViewPr>
    <p:cSldViewPr snapToGrid="0">
      <p:cViewPr varScale="1">
        <p:scale>
          <a:sx n="58" d="100"/>
          <a:sy n="58" d="100"/>
        </p:scale>
        <p:origin x="1494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8C3808-2524-4AD8-852C-544220036A4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FB0004-C0C3-417A-B892-C0421AE8029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8725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79046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177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12261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48731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93596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39085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49116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FF928-20CF-4D82-A9A4-AAA17C4670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4D6E63-82DB-4075-BF7A-920F3F0BF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291660-1E72-4E51-B10A-00D1D3F61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E156E7-EFC2-415E-821F-88D6CF0BF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09F91B-0B56-4EEA-A26D-F2C6825AB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41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B36A6-C5A4-4C58-9792-ACA3617B3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972F64-6FAC-4216-AFA5-1AA4ADF4BB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1495B4-6735-409D-8881-FD508A940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F705C4-D641-457C-A00F-6694444FB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C68D46-BEE3-40A5-ADE4-84875972A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1188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DF42E17-DCCF-4A92-9A76-94DB87A3F3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A0EFDD-F8D4-4773-AB8B-026DEC68AC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B22601-1C23-4AFF-B3EA-1D8FD821C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94A5E9-37ED-488B-8EB5-43B108B55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31C0F-BBBD-42A8-B71F-7D311ACE1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3417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D77837-CC74-4C94-A911-EC6E2EE09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5BE1AF-0C58-4C7A-9562-CB849D7A06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21DC36-4EAD-479B-8DFB-0C446B88D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C771BE-6B80-4FE0-BA25-E768F46EA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D9E2A-58D5-4B6F-A54D-85327E927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344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2E900-CD6E-4E7E-BF4E-C7B94B8BE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918C6C-AC41-4B61-9FB3-CE0CECC08A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6B35F-FB0C-43B7-BF26-53E4E365F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5E8ED4-013B-4F62-B6D7-CBB145C53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5092D-42D0-4414-8E18-65F946015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5942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89B3-082D-415E-999F-85D1EBEEC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F76136-613F-431C-95EB-D7826EDBE8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324164-BF6F-4898-B6F5-457C0C9D1C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01DA34-3ED2-467F-B31B-AFC50FBB5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B4433-59D8-4980-A4BF-61D8E3581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3375BD-9081-4EF1-8BF2-D3E70AA95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6927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B5EBB-CF66-4897-97E8-204A233E1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FE7AC3-1C33-494A-ABBD-C1C0964AD4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C1CA56-61A2-46C9-B951-34AF4D7C0F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D5976D-329B-47D0-ADEC-DB33EEC77F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B5D662-A082-4C72-9115-D59E844B10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2C8F08-889E-45BF-B2B9-A6FB18A1E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4C17A0-A5C6-41A7-8377-95C822921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E98536-684A-4B34-898A-05FFECF9E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4135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DF97D-AFB2-4FC9-A89D-27DEF8C38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AFF3C8-740D-491D-8472-6146BFBEA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552725-1B22-4598-B11D-C694395FA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80A26-5E68-4951-9718-2C87F678E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189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6CD47E-C912-483E-A5B9-01EF3BFD2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42E0BA-F27A-4AA0-9D3B-01C3EC4DF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48FEE6-AFB6-48C5-8229-BAA7AFBB3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5380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01F59-DCA9-459C-A4D1-4BB7EACA2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E40162-D431-4D70-B067-9B9E95C5C8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DE4A55-4463-44D5-B9FE-1FE6301190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81996F-C3B4-4FC2-9149-BFC8C7E84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A3DCFC-9EAD-4BD4-931E-8719AED2F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24FBCB-85E0-4FA9-90BE-1A2652A7E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038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80897-EAEE-4EC8-811E-8E60E46DD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3A58C9-627F-4CD9-899E-3464EBFA55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02ABC2-BB1F-447E-9E37-4EC9034264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F74E5E-88CF-4369-927F-B5B8C3330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CD8479-45F5-47D7-875B-AF4FB5063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C445A1-B939-4373-89FC-686B54566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6927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1F31F7F-D1E8-4D4C-8BA0-678A4D05E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4F3A87-B4A4-4C5C-9ED7-5CEE6DCFFB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2638B4-81E2-4F9B-87DD-DE1776CA81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9A6E54-8871-4F77-9E4A-5AC694137A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A17602-F27F-42A3-81C6-51E9A26ABB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5322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2A04D30-AED9-4FCE-937F-B50799E58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CBD8AF0-6CBF-4231-A01C-E94E6629E590}"/>
              </a:ext>
            </a:extLst>
          </p:cNvPr>
          <p:cNvSpPr txBox="1"/>
          <p:nvPr/>
        </p:nvSpPr>
        <p:spPr>
          <a:xfrm>
            <a:off x="206476" y="3173095"/>
            <a:ext cx="117495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Step: Make pictograms (1-1)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D9B7228-DCD2-4E4F-92B3-6837A4E4321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44" y="334056"/>
            <a:ext cx="1211287" cy="121128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9CDA12D-16B9-41D8-87A6-51C2D40401C8}"/>
              </a:ext>
            </a:extLst>
          </p:cNvPr>
          <p:cNvSpPr/>
          <p:nvPr/>
        </p:nvSpPr>
        <p:spPr>
          <a:xfrm>
            <a:off x="3913800" y="1938737"/>
            <a:ext cx="4334899" cy="1030081"/>
          </a:xfrm>
          <a:prstGeom prst="rect">
            <a:avLst/>
          </a:prstGeom>
          <a:solidFill>
            <a:schemeClr val="accent1">
              <a:lumMod val="20000"/>
              <a:lumOff val="80000"/>
              <a:alpha val="16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Lesson 3</a:t>
            </a:r>
          </a:p>
        </p:txBody>
      </p:sp>
    </p:spTree>
    <p:extLst>
      <p:ext uri="{BB962C8B-B14F-4D97-AF65-F5344CB8AC3E}">
        <p14:creationId xmlns:p14="http://schemas.microsoft.com/office/powerpoint/2010/main" val="3061346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258502" y="255867"/>
            <a:ext cx="48365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pictogram.</a:t>
            </a:r>
          </a:p>
        </p:txBody>
      </p:sp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DA4C5C7-590C-4BCE-8B56-C849766176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4534589"/>
              </p:ext>
            </p:extLst>
          </p:nvPr>
        </p:nvGraphicFramePr>
        <p:xfrm>
          <a:off x="532997" y="1701443"/>
          <a:ext cx="11070113" cy="30729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8790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7833425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  <a:gridCol w="1477898">
                  <a:extLst>
                    <a:ext uri="{9D8B030D-6E8A-4147-A177-3AD203B41FA5}">
                      <a16:colId xmlns:a16="http://schemas.microsoft.com/office/drawing/2014/main" val="4086962853"/>
                    </a:ext>
                  </a:extLst>
                </a:gridCol>
              </a:tblGrid>
              <a:tr h="516620"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Item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1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1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Total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1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Bat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Ball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Gloves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ADB46F60-8CA6-456A-93A0-09BB65BC54B7}"/>
              </a:ext>
            </a:extLst>
          </p:cNvPr>
          <p:cNvSpPr txBox="1"/>
          <p:nvPr/>
        </p:nvSpPr>
        <p:spPr>
          <a:xfrm>
            <a:off x="4302643" y="5153144"/>
            <a:ext cx="35445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KEY:</a:t>
            </a: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		= 1 item</a:t>
            </a:r>
            <a:endParaRPr lang="en-GB" sz="3200" b="1" u="sng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43C6B05-CFF6-4735-88B2-3D17E13FF5F9}"/>
              </a:ext>
            </a:extLst>
          </p:cNvPr>
          <p:cNvSpPr/>
          <p:nvPr/>
        </p:nvSpPr>
        <p:spPr>
          <a:xfrm>
            <a:off x="5425767" y="5121531"/>
            <a:ext cx="648000" cy="648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2A5D383-4494-4814-A3D8-3B725BAB5592}"/>
              </a:ext>
            </a:extLst>
          </p:cNvPr>
          <p:cNvSpPr/>
          <p:nvPr/>
        </p:nvSpPr>
        <p:spPr>
          <a:xfrm>
            <a:off x="2552625" y="2379943"/>
            <a:ext cx="648000" cy="648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451E8815-512A-4370-B93D-92B4FDD82CE7}"/>
              </a:ext>
            </a:extLst>
          </p:cNvPr>
          <p:cNvSpPr/>
          <p:nvPr/>
        </p:nvSpPr>
        <p:spPr>
          <a:xfrm>
            <a:off x="3342009" y="2379943"/>
            <a:ext cx="648000" cy="648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AFE2C42-D2D1-4F6B-9DF9-EEBC85FED238}"/>
              </a:ext>
            </a:extLst>
          </p:cNvPr>
          <p:cNvSpPr/>
          <p:nvPr/>
        </p:nvSpPr>
        <p:spPr>
          <a:xfrm>
            <a:off x="4131393" y="2379943"/>
            <a:ext cx="648000" cy="648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82D9326-4776-44F1-B175-17A7466E89D0}"/>
              </a:ext>
            </a:extLst>
          </p:cNvPr>
          <p:cNvSpPr/>
          <p:nvPr/>
        </p:nvSpPr>
        <p:spPr>
          <a:xfrm>
            <a:off x="5710161" y="2379943"/>
            <a:ext cx="648000" cy="648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45D8CC3-0956-44B9-A838-6C657070A9D3}"/>
              </a:ext>
            </a:extLst>
          </p:cNvPr>
          <p:cNvSpPr/>
          <p:nvPr/>
        </p:nvSpPr>
        <p:spPr>
          <a:xfrm>
            <a:off x="4920777" y="2379943"/>
            <a:ext cx="648000" cy="648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20CF4BB3-538A-497B-817F-D027F2369950}"/>
              </a:ext>
            </a:extLst>
          </p:cNvPr>
          <p:cNvSpPr/>
          <p:nvPr/>
        </p:nvSpPr>
        <p:spPr>
          <a:xfrm>
            <a:off x="6499545" y="2379943"/>
            <a:ext cx="648000" cy="648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7E3D1359-B72E-4184-9F9A-C1090E2E5296}"/>
              </a:ext>
            </a:extLst>
          </p:cNvPr>
          <p:cNvSpPr/>
          <p:nvPr/>
        </p:nvSpPr>
        <p:spPr>
          <a:xfrm>
            <a:off x="7288927" y="2379943"/>
            <a:ext cx="648000" cy="648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33DB833A-2CE3-447F-8BA4-13DD08DD537C}"/>
              </a:ext>
            </a:extLst>
          </p:cNvPr>
          <p:cNvSpPr/>
          <p:nvPr/>
        </p:nvSpPr>
        <p:spPr>
          <a:xfrm>
            <a:off x="2552625" y="3211503"/>
            <a:ext cx="648000" cy="648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089971EF-98C9-4322-AF1F-08D997FE28F6}"/>
              </a:ext>
            </a:extLst>
          </p:cNvPr>
          <p:cNvSpPr/>
          <p:nvPr/>
        </p:nvSpPr>
        <p:spPr>
          <a:xfrm>
            <a:off x="3343066" y="3211503"/>
            <a:ext cx="648000" cy="648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858E6860-1CE8-4829-96BC-AFCA026B3665}"/>
              </a:ext>
            </a:extLst>
          </p:cNvPr>
          <p:cNvSpPr/>
          <p:nvPr/>
        </p:nvSpPr>
        <p:spPr>
          <a:xfrm>
            <a:off x="4133507" y="3211503"/>
            <a:ext cx="648000" cy="648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6E35B44B-9E71-4F51-9F46-9ACA307D473E}"/>
              </a:ext>
            </a:extLst>
          </p:cNvPr>
          <p:cNvSpPr/>
          <p:nvPr/>
        </p:nvSpPr>
        <p:spPr>
          <a:xfrm>
            <a:off x="5714389" y="3211503"/>
            <a:ext cx="648000" cy="648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BD4D70FD-3F1F-4C8C-A798-0749DD19A819}"/>
              </a:ext>
            </a:extLst>
          </p:cNvPr>
          <p:cNvSpPr/>
          <p:nvPr/>
        </p:nvSpPr>
        <p:spPr>
          <a:xfrm>
            <a:off x="4923948" y="3211503"/>
            <a:ext cx="648000" cy="648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5A4A9F42-AAB6-486B-99A5-B5A169D85F3A}"/>
              </a:ext>
            </a:extLst>
          </p:cNvPr>
          <p:cNvSpPr/>
          <p:nvPr/>
        </p:nvSpPr>
        <p:spPr>
          <a:xfrm>
            <a:off x="6504830" y="3211503"/>
            <a:ext cx="648000" cy="648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64440971-121B-490E-A781-AF7B3322BB98}"/>
              </a:ext>
            </a:extLst>
          </p:cNvPr>
          <p:cNvSpPr/>
          <p:nvPr/>
        </p:nvSpPr>
        <p:spPr>
          <a:xfrm>
            <a:off x="7288927" y="3226093"/>
            <a:ext cx="648000" cy="648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2B3968A4-CBDB-4904-946F-545D3AE251D4}"/>
              </a:ext>
            </a:extLst>
          </p:cNvPr>
          <p:cNvSpPr/>
          <p:nvPr/>
        </p:nvSpPr>
        <p:spPr>
          <a:xfrm>
            <a:off x="8085714" y="3211503"/>
            <a:ext cx="648000" cy="648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F82EB977-5F38-4FE2-A89E-F11106210822}"/>
              </a:ext>
            </a:extLst>
          </p:cNvPr>
          <p:cNvSpPr/>
          <p:nvPr/>
        </p:nvSpPr>
        <p:spPr>
          <a:xfrm>
            <a:off x="8876157" y="3211503"/>
            <a:ext cx="648000" cy="6480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E0EAA7A0-3C5F-4679-ABDE-85B1F520466C}"/>
              </a:ext>
            </a:extLst>
          </p:cNvPr>
          <p:cNvSpPr/>
          <p:nvPr/>
        </p:nvSpPr>
        <p:spPr>
          <a:xfrm>
            <a:off x="2552625" y="4027895"/>
            <a:ext cx="648000" cy="648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42DA54A3-72C5-4C20-8525-CD12269DB93C}"/>
              </a:ext>
            </a:extLst>
          </p:cNvPr>
          <p:cNvSpPr/>
          <p:nvPr/>
        </p:nvSpPr>
        <p:spPr>
          <a:xfrm>
            <a:off x="3343066" y="4027895"/>
            <a:ext cx="648000" cy="648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2544AB76-DA2A-4D5F-9E54-AB714C625FF4}"/>
              </a:ext>
            </a:extLst>
          </p:cNvPr>
          <p:cNvSpPr/>
          <p:nvPr/>
        </p:nvSpPr>
        <p:spPr>
          <a:xfrm>
            <a:off x="4133507" y="4027895"/>
            <a:ext cx="648000" cy="648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7C9A4B2B-376D-4E5D-9E6E-B83A87FB2E4D}"/>
              </a:ext>
            </a:extLst>
          </p:cNvPr>
          <p:cNvSpPr/>
          <p:nvPr/>
        </p:nvSpPr>
        <p:spPr>
          <a:xfrm>
            <a:off x="5714389" y="4027895"/>
            <a:ext cx="648000" cy="648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C60A7185-5932-4D3A-A69C-B7535E37443F}"/>
              </a:ext>
            </a:extLst>
          </p:cNvPr>
          <p:cNvSpPr/>
          <p:nvPr/>
        </p:nvSpPr>
        <p:spPr>
          <a:xfrm>
            <a:off x="4923948" y="4027895"/>
            <a:ext cx="648000" cy="648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F02C31E8-57A4-48B0-847F-5CB8CC33713F}"/>
              </a:ext>
            </a:extLst>
          </p:cNvPr>
          <p:cNvSpPr/>
          <p:nvPr/>
        </p:nvSpPr>
        <p:spPr>
          <a:xfrm>
            <a:off x="6504830" y="4027895"/>
            <a:ext cx="648000" cy="648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5BB0BEF-D060-4D59-A8FD-CC2097E3EEE2}"/>
              </a:ext>
            </a:extLst>
          </p:cNvPr>
          <p:cNvSpPr txBox="1"/>
          <p:nvPr/>
        </p:nvSpPr>
        <p:spPr>
          <a:xfrm>
            <a:off x="10139680" y="4020771"/>
            <a:ext cx="1476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127237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258502" y="255867"/>
            <a:ext cx="48365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pictogram.</a:t>
            </a:r>
          </a:p>
        </p:txBody>
      </p:sp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93DAD17-80EA-4F63-A384-9B8BDEA5DD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5841972"/>
              </p:ext>
            </p:extLst>
          </p:nvPr>
        </p:nvGraphicFramePr>
        <p:xfrm>
          <a:off x="416560" y="1410608"/>
          <a:ext cx="11328401" cy="390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2092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7832948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  <a:gridCol w="1483361">
                  <a:extLst>
                    <a:ext uri="{9D8B030D-6E8A-4147-A177-3AD203B41FA5}">
                      <a16:colId xmlns:a16="http://schemas.microsoft.com/office/drawing/2014/main" val="4086962853"/>
                    </a:ext>
                  </a:extLst>
                </a:gridCol>
              </a:tblGrid>
              <a:tr h="516620"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Transport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1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1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Total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1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Car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Walk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Bus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Cycle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3591780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D2C4AF79-B583-4B86-875C-C3D2F9C15A4B}"/>
              </a:ext>
            </a:extLst>
          </p:cNvPr>
          <p:cNvSpPr txBox="1"/>
          <p:nvPr/>
        </p:nvSpPr>
        <p:spPr>
          <a:xfrm>
            <a:off x="4441539" y="5576230"/>
            <a:ext cx="25939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KEY:</a:t>
            </a: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		= 1</a:t>
            </a:r>
            <a:endParaRPr lang="en-GB" sz="3200" b="1" u="sng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4C9F0E8-A3BA-4C4B-BD70-173A593870A4}"/>
              </a:ext>
            </a:extLst>
          </p:cNvPr>
          <p:cNvSpPr txBox="1"/>
          <p:nvPr/>
        </p:nvSpPr>
        <p:spPr>
          <a:xfrm>
            <a:off x="10268809" y="2080505"/>
            <a:ext cx="1476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74F7340A-43E7-4191-B007-8993082B4899}"/>
              </a:ext>
            </a:extLst>
          </p:cNvPr>
          <p:cNvSpPr/>
          <p:nvPr/>
        </p:nvSpPr>
        <p:spPr>
          <a:xfrm>
            <a:off x="5564663" y="5544617"/>
            <a:ext cx="648000" cy="648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6448C7F1-6D91-4FB8-BD7A-44BDE39EFEAE}"/>
              </a:ext>
            </a:extLst>
          </p:cNvPr>
          <p:cNvSpPr/>
          <p:nvPr/>
        </p:nvSpPr>
        <p:spPr>
          <a:xfrm>
            <a:off x="2526240" y="2932433"/>
            <a:ext cx="648000" cy="648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894EC9D0-ED54-4327-AF0A-EDAC00A4E591}"/>
              </a:ext>
            </a:extLst>
          </p:cNvPr>
          <p:cNvSpPr/>
          <p:nvPr/>
        </p:nvSpPr>
        <p:spPr>
          <a:xfrm>
            <a:off x="3300855" y="2932433"/>
            <a:ext cx="648000" cy="648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320A26F6-F970-4E2E-9A1A-DB99ED091746}"/>
              </a:ext>
            </a:extLst>
          </p:cNvPr>
          <p:cNvSpPr/>
          <p:nvPr/>
        </p:nvSpPr>
        <p:spPr>
          <a:xfrm>
            <a:off x="4075470" y="2932433"/>
            <a:ext cx="648000" cy="648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0F07A0E1-AC7C-447A-873E-ED6059AABE32}"/>
              </a:ext>
            </a:extLst>
          </p:cNvPr>
          <p:cNvSpPr/>
          <p:nvPr/>
        </p:nvSpPr>
        <p:spPr>
          <a:xfrm>
            <a:off x="5624700" y="2932433"/>
            <a:ext cx="648000" cy="648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830FF6D6-8F3D-4242-9855-664F846889D9}"/>
              </a:ext>
            </a:extLst>
          </p:cNvPr>
          <p:cNvSpPr/>
          <p:nvPr/>
        </p:nvSpPr>
        <p:spPr>
          <a:xfrm>
            <a:off x="4850085" y="2932433"/>
            <a:ext cx="648000" cy="648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AD8C9E6E-7129-4712-AD0A-DAC75CB301ED}"/>
              </a:ext>
            </a:extLst>
          </p:cNvPr>
          <p:cNvSpPr/>
          <p:nvPr/>
        </p:nvSpPr>
        <p:spPr>
          <a:xfrm>
            <a:off x="6399315" y="2932433"/>
            <a:ext cx="648000" cy="648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FD4BEE80-7663-49BF-B7D2-36A96E5CA578}"/>
              </a:ext>
            </a:extLst>
          </p:cNvPr>
          <p:cNvSpPr/>
          <p:nvPr/>
        </p:nvSpPr>
        <p:spPr>
          <a:xfrm>
            <a:off x="7173930" y="2932433"/>
            <a:ext cx="648000" cy="648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8C4A74B8-D46C-4996-B267-679580AFBCCC}"/>
              </a:ext>
            </a:extLst>
          </p:cNvPr>
          <p:cNvSpPr/>
          <p:nvPr/>
        </p:nvSpPr>
        <p:spPr>
          <a:xfrm>
            <a:off x="7948545" y="2932433"/>
            <a:ext cx="648000" cy="648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23D4B42A-76A6-42C7-A7A2-CE4FFB452EC9}"/>
              </a:ext>
            </a:extLst>
          </p:cNvPr>
          <p:cNvSpPr/>
          <p:nvPr/>
        </p:nvSpPr>
        <p:spPr>
          <a:xfrm>
            <a:off x="8723160" y="2932433"/>
            <a:ext cx="648000" cy="648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1D816924-F7DD-4D97-8366-131AFD21E28A}"/>
              </a:ext>
            </a:extLst>
          </p:cNvPr>
          <p:cNvSpPr/>
          <p:nvPr/>
        </p:nvSpPr>
        <p:spPr>
          <a:xfrm>
            <a:off x="9497772" y="2932433"/>
            <a:ext cx="648000" cy="648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75243D91-3DB1-478C-84F8-802CE6C1B1D1}"/>
              </a:ext>
            </a:extLst>
          </p:cNvPr>
          <p:cNvSpPr/>
          <p:nvPr/>
        </p:nvSpPr>
        <p:spPr>
          <a:xfrm>
            <a:off x="2526239" y="2079671"/>
            <a:ext cx="648000" cy="648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67616991-6B2C-428C-B83B-841448C9CA52}"/>
              </a:ext>
            </a:extLst>
          </p:cNvPr>
          <p:cNvSpPr/>
          <p:nvPr/>
        </p:nvSpPr>
        <p:spPr>
          <a:xfrm>
            <a:off x="3300854" y="2079671"/>
            <a:ext cx="648000" cy="648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89E9A0DD-8664-42CE-B737-08927A22CBE7}"/>
              </a:ext>
            </a:extLst>
          </p:cNvPr>
          <p:cNvSpPr/>
          <p:nvPr/>
        </p:nvSpPr>
        <p:spPr>
          <a:xfrm>
            <a:off x="4075469" y="2079671"/>
            <a:ext cx="648000" cy="648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E80EC6DE-7F88-423C-B11C-CB7FD9FE8F4A}"/>
              </a:ext>
            </a:extLst>
          </p:cNvPr>
          <p:cNvSpPr/>
          <p:nvPr/>
        </p:nvSpPr>
        <p:spPr>
          <a:xfrm>
            <a:off x="5624699" y="2079671"/>
            <a:ext cx="648000" cy="648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59AA609A-376E-4E28-9719-08F06AF9F817}"/>
              </a:ext>
            </a:extLst>
          </p:cNvPr>
          <p:cNvSpPr/>
          <p:nvPr/>
        </p:nvSpPr>
        <p:spPr>
          <a:xfrm>
            <a:off x="4850084" y="2079671"/>
            <a:ext cx="648000" cy="648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40B5780B-01E7-4932-99BD-BC1DC4666A17}"/>
              </a:ext>
            </a:extLst>
          </p:cNvPr>
          <p:cNvSpPr/>
          <p:nvPr/>
        </p:nvSpPr>
        <p:spPr>
          <a:xfrm>
            <a:off x="6399314" y="2079671"/>
            <a:ext cx="648000" cy="648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9841E913-83A6-4BDD-8259-BB1739248AD7}"/>
              </a:ext>
            </a:extLst>
          </p:cNvPr>
          <p:cNvSpPr/>
          <p:nvPr/>
        </p:nvSpPr>
        <p:spPr>
          <a:xfrm>
            <a:off x="7173929" y="2079671"/>
            <a:ext cx="648000" cy="648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3933C789-2F32-4330-AD60-7040C72164FB}"/>
              </a:ext>
            </a:extLst>
          </p:cNvPr>
          <p:cNvSpPr/>
          <p:nvPr/>
        </p:nvSpPr>
        <p:spPr>
          <a:xfrm>
            <a:off x="7948544" y="2079671"/>
            <a:ext cx="648000" cy="648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3359156F-D33F-4A36-B3E9-729ED0A2912F}"/>
              </a:ext>
            </a:extLst>
          </p:cNvPr>
          <p:cNvSpPr/>
          <p:nvPr/>
        </p:nvSpPr>
        <p:spPr>
          <a:xfrm>
            <a:off x="2526239" y="3748869"/>
            <a:ext cx="648000" cy="648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11AEFDC0-95CE-405B-B328-FCDD4A904C9C}"/>
              </a:ext>
            </a:extLst>
          </p:cNvPr>
          <p:cNvSpPr/>
          <p:nvPr/>
        </p:nvSpPr>
        <p:spPr>
          <a:xfrm>
            <a:off x="3300854" y="3748869"/>
            <a:ext cx="648000" cy="648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6184C84D-A475-431B-ABCD-A9EFF988765B}"/>
              </a:ext>
            </a:extLst>
          </p:cNvPr>
          <p:cNvSpPr/>
          <p:nvPr/>
        </p:nvSpPr>
        <p:spPr>
          <a:xfrm>
            <a:off x="4075469" y="3748869"/>
            <a:ext cx="648000" cy="648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FF95204A-4B4D-40BA-8D90-FF6A57558DC0}"/>
              </a:ext>
            </a:extLst>
          </p:cNvPr>
          <p:cNvSpPr/>
          <p:nvPr/>
        </p:nvSpPr>
        <p:spPr>
          <a:xfrm>
            <a:off x="5624699" y="3748869"/>
            <a:ext cx="648000" cy="648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E5760B2F-3A9B-44CE-BF55-EABA4A88347A}"/>
              </a:ext>
            </a:extLst>
          </p:cNvPr>
          <p:cNvSpPr/>
          <p:nvPr/>
        </p:nvSpPr>
        <p:spPr>
          <a:xfrm>
            <a:off x="4850084" y="3748869"/>
            <a:ext cx="648000" cy="648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32201521-8C4C-41FE-AD8B-A5915E189B5A}"/>
              </a:ext>
            </a:extLst>
          </p:cNvPr>
          <p:cNvSpPr/>
          <p:nvPr/>
        </p:nvSpPr>
        <p:spPr>
          <a:xfrm>
            <a:off x="2526239" y="4582728"/>
            <a:ext cx="648000" cy="648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3BB9F266-234E-4968-A38D-F4125BA63060}"/>
              </a:ext>
            </a:extLst>
          </p:cNvPr>
          <p:cNvSpPr/>
          <p:nvPr/>
        </p:nvSpPr>
        <p:spPr>
          <a:xfrm>
            <a:off x="3300854" y="4582728"/>
            <a:ext cx="648000" cy="648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DBA9B21F-7E14-4D0D-99D0-2724F333CFE4}"/>
              </a:ext>
            </a:extLst>
          </p:cNvPr>
          <p:cNvSpPr/>
          <p:nvPr/>
        </p:nvSpPr>
        <p:spPr>
          <a:xfrm>
            <a:off x="4075469" y="4582728"/>
            <a:ext cx="648000" cy="648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0CDFBCD1-AECC-4AB6-90D1-7810EA8E34E3}"/>
              </a:ext>
            </a:extLst>
          </p:cNvPr>
          <p:cNvSpPr/>
          <p:nvPr/>
        </p:nvSpPr>
        <p:spPr>
          <a:xfrm>
            <a:off x="5624699" y="4582728"/>
            <a:ext cx="648000" cy="648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B878AABB-8735-47F7-B4EA-0AAC65206DB0}"/>
              </a:ext>
            </a:extLst>
          </p:cNvPr>
          <p:cNvSpPr/>
          <p:nvPr/>
        </p:nvSpPr>
        <p:spPr>
          <a:xfrm>
            <a:off x="4850084" y="4582728"/>
            <a:ext cx="648000" cy="648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1C641DCC-9C62-413B-9335-FC84F03DEBA3}"/>
              </a:ext>
            </a:extLst>
          </p:cNvPr>
          <p:cNvSpPr/>
          <p:nvPr/>
        </p:nvSpPr>
        <p:spPr>
          <a:xfrm>
            <a:off x="6399314" y="4582728"/>
            <a:ext cx="648000" cy="648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EC919885-502D-4CA2-AC57-D0667E1B04FF}"/>
              </a:ext>
            </a:extLst>
          </p:cNvPr>
          <p:cNvSpPr/>
          <p:nvPr/>
        </p:nvSpPr>
        <p:spPr>
          <a:xfrm>
            <a:off x="7173929" y="4582728"/>
            <a:ext cx="648000" cy="648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4086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258502" y="255867"/>
            <a:ext cx="48365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pictogram.</a:t>
            </a:r>
          </a:p>
        </p:txBody>
      </p:sp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B657D1-3164-45AC-8786-AA6111D677CA}"/>
              </a:ext>
            </a:extLst>
          </p:cNvPr>
          <p:cNvSpPr txBox="1"/>
          <p:nvPr/>
        </p:nvSpPr>
        <p:spPr>
          <a:xfrm>
            <a:off x="4441539" y="5988951"/>
            <a:ext cx="32447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KEY:</a:t>
            </a: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	      = 1 fruit</a:t>
            </a:r>
            <a:endParaRPr lang="en-GB" sz="3200" b="1" u="sng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D7FB3C7-86B4-4BB0-AEA8-9A9264746C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9919271"/>
              </p:ext>
            </p:extLst>
          </p:nvPr>
        </p:nvGraphicFramePr>
        <p:xfrm>
          <a:off x="447039" y="1131446"/>
          <a:ext cx="11297922" cy="4735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961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8229600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  <a:gridCol w="1483361">
                  <a:extLst>
                    <a:ext uri="{9D8B030D-6E8A-4147-A177-3AD203B41FA5}">
                      <a16:colId xmlns:a16="http://schemas.microsoft.com/office/drawing/2014/main" val="4086962853"/>
                    </a:ext>
                  </a:extLst>
                </a:gridCol>
              </a:tblGrid>
              <a:tr h="516620"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Fruit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1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1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Total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1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Apple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Banana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Orange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Grapes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3591780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Pear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4634665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5BC3CD06-C4D7-47D0-B389-6C40193303F2}"/>
              </a:ext>
            </a:extLst>
          </p:cNvPr>
          <p:cNvSpPr txBox="1"/>
          <p:nvPr/>
        </p:nvSpPr>
        <p:spPr>
          <a:xfrm>
            <a:off x="10265082" y="2594412"/>
            <a:ext cx="1476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CB2C8EB-77E4-489D-9CDF-29E551FEFCE7}"/>
              </a:ext>
            </a:extLst>
          </p:cNvPr>
          <p:cNvSpPr/>
          <p:nvPr/>
        </p:nvSpPr>
        <p:spPr>
          <a:xfrm>
            <a:off x="5543386" y="6022580"/>
            <a:ext cx="468000" cy="468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EA06898-D803-41C1-89C1-F8CC46A7F3FD}"/>
              </a:ext>
            </a:extLst>
          </p:cNvPr>
          <p:cNvSpPr/>
          <p:nvPr/>
        </p:nvSpPr>
        <p:spPr>
          <a:xfrm>
            <a:off x="2122654" y="1853957"/>
            <a:ext cx="468000" cy="468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23003753-6F93-416F-B592-A7BE1440F4B3}"/>
              </a:ext>
            </a:extLst>
          </p:cNvPr>
          <p:cNvSpPr/>
          <p:nvPr/>
        </p:nvSpPr>
        <p:spPr>
          <a:xfrm>
            <a:off x="2653776" y="1853957"/>
            <a:ext cx="468000" cy="468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900E118A-1594-4C14-8D0A-828CE84D3FBC}"/>
              </a:ext>
            </a:extLst>
          </p:cNvPr>
          <p:cNvSpPr/>
          <p:nvPr/>
        </p:nvSpPr>
        <p:spPr>
          <a:xfrm>
            <a:off x="3184898" y="1853957"/>
            <a:ext cx="468000" cy="468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329CE0A-5E1D-4A75-BBB7-006BF77D7C38}"/>
              </a:ext>
            </a:extLst>
          </p:cNvPr>
          <p:cNvSpPr/>
          <p:nvPr/>
        </p:nvSpPr>
        <p:spPr>
          <a:xfrm>
            <a:off x="4247142" y="1853957"/>
            <a:ext cx="468000" cy="468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9986D3DC-7611-44AF-9F03-545182564363}"/>
              </a:ext>
            </a:extLst>
          </p:cNvPr>
          <p:cNvSpPr/>
          <p:nvPr/>
        </p:nvSpPr>
        <p:spPr>
          <a:xfrm>
            <a:off x="3716020" y="1853957"/>
            <a:ext cx="468000" cy="468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A6F13396-AF32-4C4A-8755-2B118AE78586}"/>
              </a:ext>
            </a:extLst>
          </p:cNvPr>
          <p:cNvSpPr/>
          <p:nvPr/>
        </p:nvSpPr>
        <p:spPr>
          <a:xfrm>
            <a:off x="4778264" y="1853957"/>
            <a:ext cx="468000" cy="468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5A1E94D0-BE32-4B5D-8644-45362FF24D79}"/>
              </a:ext>
            </a:extLst>
          </p:cNvPr>
          <p:cNvSpPr/>
          <p:nvPr/>
        </p:nvSpPr>
        <p:spPr>
          <a:xfrm>
            <a:off x="5309386" y="1853957"/>
            <a:ext cx="468000" cy="468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F90D81B6-3554-4FB2-9DD6-AB65404A1006}"/>
              </a:ext>
            </a:extLst>
          </p:cNvPr>
          <p:cNvSpPr/>
          <p:nvPr/>
        </p:nvSpPr>
        <p:spPr>
          <a:xfrm>
            <a:off x="5840508" y="1853957"/>
            <a:ext cx="468000" cy="468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25A4D47-D2F7-40F3-9ECB-637BB378724E}"/>
              </a:ext>
            </a:extLst>
          </p:cNvPr>
          <p:cNvSpPr/>
          <p:nvPr/>
        </p:nvSpPr>
        <p:spPr>
          <a:xfrm>
            <a:off x="6371630" y="1853957"/>
            <a:ext cx="468000" cy="468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E1A2117-8C95-47BD-8B60-AFE84B2F0B25}"/>
              </a:ext>
            </a:extLst>
          </p:cNvPr>
          <p:cNvSpPr/>
          <p:nvPr/>
        </p:nvSpPr>
        <p:spPr>
          <a:xfrm>
            <a:off x="6902754" y="1853957"/>
            <a:ext cx="468000" cy="468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DA33CED7-0BBA-494C-8F1F-37ABFE2543CA}"/>
              </a:ext>
            </a:extLst>
          </p:cNvPr>
          <p:cNvSpPr/>
          <p:nvPr/>
        </p:nvSpPr>
        <p:spPr>
          <a:xfrm>
            <a:off x="7435750" y="1853957"/>
            <a:ext cx="468000" cy="468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EE88BA13-59C2-4EF7-81E2-312DD3389401}"/>
              </a:ext>
            </a:extLst>
          </p:cNvPr>
          <p:cNvSpPr/>
          <p:nvPr/>
        </p:nvSpPr>
        <p:spPr>
          <a:xfrm>
            <a:off x="7966872" y="1853957"/>
            <a:ext cx="468000" cy="468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BF1CB3DA-CC84-4B0F-9C73-A5F0AD28A85A}"/>
              </a:ext>
            </a:extLst>
          </p:cNvPr>
          <p:cNvSpPr/>
          <p:nvPr/>
        </p:nvSpPr>
        <p:spPr>
          <a:xfrm>
            <a:off x="8497996" y="1853957"/>
            <a:ext cx="468000" cy="468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652414F8-05F4-4FEF-8CF3-2AA45DD77D06}"/>
              </a:ext>
            </a:extLst>
          </p:cNvPr>
          <p:cNvSpPr/>
          <p:nvPr/>
        </p:nvSpPr>
        <p:spPr>
          <a:xfrm>
            <a:off x="2122654" y="4387972"/>
            <a:ext cx="468000" cy="468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E0DB3A51-4DC1-4809-BA2E-99F024AE1F3D}"/>
              </a:ext>
            </a:extLst>
          </p:cNvPr>
          <p:cNvSpPr/>
          <p:nvPr/>
        </p:nvSpPr>
        <p:spPr>
          <a:xfrm>
            <a:off x="2653776" y="4387972"/>
            <a:ext cx="468000" cy="468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D1B32BF6-CAA7-4933-83A6-5A1C533B0B18}"/>
              </a:ext>
            </a:extLst>
          </p:cNvPr>
          <p:cNvSpPr/>
          <p:nvPr/>
        </p:nvSpPr>
        <p:spPr>
          <a:xfrm>
            <a:off x="3184898" y="4387972"/>
            <a:ext cx="468000" cy="468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778780E0-0E02-40D0-B509-0196830F6588}"/>
              </a:ext>
            </a:extLst>
          </p:cNvPr>
          <p:cNvSpPr/>
          <p:nvPr/>
        </p:nvSpPr>
        <p:spPr>
          <a:xfrm>
            <a:off x="4247142" y="4387972"/>
            <a:ext cx="468000" cy="468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93E45839-28E0-4542-9561-1E6C91AC2FE5}"/>
              </a:ext>
            </a:extLst>
          </p:cNvPr>
          <p:cNvSpPr/>
          <p:nvPr/>
        </p:nvSpPr>
        <p:spPr>
          <a:xfrm>
            <a:off x="3716020" y="4387972"/>
            <a:ext cx="468000" cy="468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D879E59D-5A33-4BF9-8799-9E6C73BBC82F}"/>
              </a:ext>
            </a:extLst>
          </p:cNvPr>
          <p:cNvSpPr/>
          <p:nvPr/>
        </p:nvSpPr>
        <p:spPr>
          <a:xfrm>
            <a:off x="4778264" y="4387972"/>
            <a:ext cx="468000" cy="468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AEF799AD-D571-4C34-A02F-AAA52208949B}"/>
              </a:ext>
            </a:extLst>
          </p:cNvPr>
          <p:cNvSpPr/>
          <p:nvPr/>
        </p:nvSpPr>
        <p:spPr>
          <a:xfrm>
            <a:off x="5309386" y="4387972"/>
            <a:ext cx="468000" cy="468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A282A7B-DFD2-434F-9601-4C4E248AE427}"/>
              </a:ext>
            </a:extLst>
          </p:cNvPr>
          <p:cNvSpPr/>
          <p:nvPr/>
        </p:nvSpPr>
        <p:spPr>
          <a:xfrm>
            <a:off x="5840508" y="4387972"/>
            <a:ext cx="468000" cy="468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C3789B51-9E5F-4209-A06B-4960777BB47B}"/>
              </a:ext>
            </a:extLst>
          </p:cNvPr>
          <p:cNvSpPr/>
          <p:nvPr/>
        </p:nvSpPr>
        <p:spPr>
          <a:xfrm>
            <a:off x="6371630" y="4387972"/>
            <a:ext cx="468000" cy="468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F59F1A43-8823-4675-B4CC-39EAA5E445F1}"/>
              </a:ext>
            </a:extLst>
          </p:cNvPr>
          <p:cNvSpPr/>
          <p:nvPr/>
        </p:nvSpPr>
        <p:spPr>
          <a:xfrm>
            <a:off x="6902754" y="4387972"/>
            <a:ext cx="468000" cy="468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4E38AD03-1213-436A-801F-98D60C5E6E2E}"/>
              </a:ext>
            </a:extLst>
          </p:cNvPr>
          <p:cNvSpPr/>
          <p:nvPr/>
        </p:nvSpPr>
        <p:spPr>
          <a:xfrm>
            <a:off x="7435750" y="4387972"/>
            <a:ext cx="468000" cy="468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FEA96A32-081C-49AC-BB0B-D8CBB05569F6}"/>
              </a:ext>
            </a:extLst>
          </p:cNvPr>
          <p:cNvSpPr/>
          <p:nvPr/>
        </p:nvSpPr>
        <p:spPr>
          <a:xfrm>
            <a:off x="7966872" y="4387972"/>
            <a:ext cx="468000" cy="468000"/>
          </a:xfrm>
          <a:prstGeom prst="ellipse">
            <a:avLst/>
          </a:prstGeom>
          <a:solidFill>
            <a:srgbClr val="66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0A650E4-6F0E-445F-ABF1-D2EFD1E68213}"/>
              </a:ext>
            </a:extLst>
          </p:cNvPr>
          <p:cNvSpPr txBox="1"/>
          <p:nvPr/>
        </p:nvSpPr>
        <p:spPr>
          <a:xfrm>
            <a:off x="10265082" y="5124432"/>
            <a:ext cx="1476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5116F15-A5A5-40FA-B75C-462CAD3B5C76}"/>
              </a:ext>
            </a:extLst>
          </p:cNvPr>
          <p:cNvSpPr txBox="1"/>
          <p:nvPr/>
        </p:nvSpPr>
        <p:spPr>
          <a:xfrm>
            <a:off x="10265082" y="3451756"/>
            <a:ext cx="1476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F2CFC766-93B0-49DB-B730-9A38D2F6DED1}"/>
              </a:ext>
            </a:extLst>
          </p:cNvPr>
          <p:cNvSpPr/>
          <p:nvPr/>
        </p:nvSpPr>
        <p:spPr>
          <a:xfrm>
            <a:off x="2120171" y="5222429"/>
            <a:ext cx="468000" cy="468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006D0542-DF23-4E22-A1D5-B98A6EA4DE40}"/>
              </a:ext>
            </a:extLst>
          </p:cNvPr>
          <p:cNvSpPr/>
          <p:nvPr/>
        </p:nvSpPr>
        <p:spPr>
          <a:xfrm>
            <a:off x="2651293" y="5222429"/>
            <a:ext cx="468000" cy="468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0FCC4598-DBCA-487C-90C6-C54B652B4FF7}"/>
              </a:ext>
            </a:extLst>
          </p:cNvPr>
          <p:cNvSpPr/>
          <p:nvPr/>
        </p:nvSpPr>
        <p:spPr>
          <a:xfrm>
            <a:off x="3182415" y="5222429"/>
            <a:ext cx="468000" cy="468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939AF35C-A2EA-4E76-A94C-D01D85A613CF}"/>
              </a:ext>
            </a:extLst>
          </p:cNvPr>
          <p:cNvSpPr/>
          <p:nvPr/>
        </p:nvSpPr>
        <p:spPr>
          <a:xfrm>
            <a:off x="2122654" y="2717751"/>
            <a:ext cx="468000" cy="468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26AFAA66-4F5F-4B38-B4A8-D42F5DA17FEE}"/>
              </a:ext>
            </a:extLst>
          </p:cNvPr>
          <p:cNvSpPr/>
          <p:nvPr/>
        </p:nvSpPr>
        <p:spPr>
          <a:xfrm>
            <a:off x="2653776" y="2717751"/>
            <a:ext cx="468000" cy="468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6A65895D-2D8B-46CE-B9C4-BDCCDD3218E9}"/>
              </a:ext>
            </a:extLst>
          </p:cNvPr>
          <p:cNvSpPr/>
          <p:nvPr/>
        </p:nvSpPr>
        <p:spPr>
          <a:xfrm>
            <a:off x="3184898" y="2717751"/>
            <a:ext cx="468000" cy="468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CB8D9221-6BC2-4FEA-8F43-EDB5AE76AE8A}"/>
              </a:ext>
            </a:extLst>
          </p:cNvPr>
          <p:cNvSpPr/>
          <p:nvPr/>
        </p:nvSpPr>
        <p:spPr>
          <a:xfrm>
            <a:off x="4247142" y="2717751"/>
            <a:ext cx="468000" cy="468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00EE4C1E-4042-41DF-9368-4B0951010175}"/>
              </a:ext>
            </a:extLst>
          </p:cNvPr>
          <p:cNvSpPr/>
          <p:nvPr/>
        </p:nvSpPr>
        <p:spPr>
          <a:xfrm>
            <a:off x="3716020" y="2717751"/>
            <a:ext cx="468000" cy="468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EE49F12C-8AA4-455A-B50F-DFE312C5596E}"/>
              </a:ext>
            </a:extLst>
          </p:cNvPr>
          <p:cNvSpPr/>
          <p:nvPr/>
        </p:nvSpPr>
        <p:spPr>
          <a:xfrm>
            <a:off x="4778264" y="2717751"/>
            <a:ext cx="468000" cy="468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97DCCF15-1DFF-40E2-9446-13E774BE4183}"/>
              </a:ext>
            </a:extLst>
          </p:cNvPr>
          <p:cNvSpPr/>
          <p:nvPr/>
        </p:nvSpPr>
        <p:spPr>
          <a:xfrm>
            <a:off x="5309386" y="2717751"/>
            <a:ext cx="468000" cy="468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F03348F0-D822-49DC-A298-4B37E78D3463}"/>
              </a:ext>
            </a:extLst>
          </p:cNvPr>
          <p:cNvSpPr/>
          <p:nvPr/>
        </p:nvSpPr>
        <p:spPr>
          <a:xfrm>
            <a:off x="2122654" y="3552208"/>
            <a:ext cx="468000" cy="468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F769CDA0-F13E-4E8F-BBA6-E0A93361E970}"/>
              </a:ext>
            </a:extLst>
          </p:cNvPr>
          <p:cNvSpPr/>
          <p:nvPr/>
        </p:nvSpPr>
        <p:spPr>
          <a:xfrm>
            <a:off x="2653776" y="3552208"/>
            <a:ext cx="468000" cy="468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2C719DF5-5EC9-4F05-ABD1-CE73575F4D48}"/>
              </a:ext>
            </a:extLst>
          </p:cNvPr>
          <p:cNvSpPr/>
          <p:nvPr/>
        </p:nvSpPr>
        <p:spPr>
          <a:xfrm>
            <a:off x="3184898" y="3552208"/>
            <a:ext cx="468000" cy="468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AB8242A5-24D5-444C-A3D0-782F098975F6}"/>
              </a:ext>
            </a:extLst>
          </p:cNvPr>
          <p:cNvSpPr/>
          <p:nvPr/>
        </p:nvSpPr>
        <p:spPr>
          <a:xfrm>
            <a:off x="4247142" y="3552208"/>
            <a:ext cx="468000" cy="468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05614C75-413D-4568-BAB5-7F48EF07316A}"/>
              </a:ext>
            </a:extLst>
          </p:cNvPr>
          <p:cNvSpPr/>
          <p:nvPr/>
        </p:nvSpPr>
        <p:spPr>
          <a:xfrm>
            <a:off x="3716020" y="3552208"/>
            <a:ext cx="468000" cy="468000"/>
          </a:xfrm>
          <a:prstGeom prst="ellipse">
            <a:avLst/>
          </a:prstGeom>
          <a:solidFill>
            <a:srgbClr val="FFCDC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7472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258502" y="255867"/>
            <a:ext cx="48365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pictogram.</a:t>
            </a:r>
          </a:p>
        </p:txBody>
      </p:sp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4FFD175-1A7F-4FFC-9A5E-276D7BD6F3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0986774"/>
              </p:ext>
            </p:extLst>
          </p:nvPr>
        </p:nvGraphicFramePr>
        <p:xfrm>
          <a:off x="432621" y="1701444"/>
          <a:ext cx="4395122" cy="30729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7313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2827809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516620"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Food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Tally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Pizza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Chips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Salad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DE594A1-EF7D-4E55-ACC2-579AFF5AC4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227225"/>
              </p:ext>
            </p:extLst>
          </p:nvPr>
        </p:nvGraphicFramePr>
        <p:xfrm>
          <a:off x="5010749" y="1701444"/>
          <a:ext cx="6748630" cy="30729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3551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5295079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516620"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Food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Pizza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Chips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Salad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9759BA0C-2144-46ED-8F61-1E8F01874BA7}"/>
              </a:ext>
            </a:extLst>
          </p:cNvPr>
          <p:cNvSpPr txBox="1"/>
          <p:nvPr/>
        </p:nvSpPr>
        <p:spPr>
          <a:xfrm>
            <a:off x="4441539" y="5166798"/>
            <a:ext cx="24561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KEY:</a:t>
            </a: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	       = 1</a:t>
            </a:r>
            <a:endParaRPr lang="en-GB" sz="3200" b="1" u="sng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3A3B36EA-65C5-4A52-8EFE-A4772B795640}"/>
              </a:ext>
            </a:extLst>
          </p:cNvPr>
          <p:cNvSpPr/>
          <p:nvPr/>
        </p:nvSpPr>
        <p:spPr>
          <a:xfrm>
            <a:off x="5575700" y="5225185"/>
            <a:ext cx="468000" cy="46800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B75CE18-1859-4823-9D7A-7F6F60BA9C83}"/>
              </a:ext>
            </a:extLst>
          </p:cNvPr>
          <p:cNvSpPr/>
          <p:nvPr/>
        </p:nvSpPr>
        <p:spPr>
          <a:xfrm>
            <a:off x="6608379" y="2498029"/>
            <a:ext cx="360000" cy="36000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09FB043-8CA0-4B9E-B986-16FB8F5534C2}"/>
              </a:ext>
            </a:extLst>
          </p:cNvPr>
          <p:cNvSpPr/>
          <p:nvPr/>
        </p:nvSpPr>
        <p:spPr>
          <a:xfrm>
            <a:off x="7037901" y="2498029"/>
            <a:ext cx="360000" cy="36000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A209074-BDBA-4B09-8670-2603B24E16D5}"/>
              </a:ext>
            </a:extLst>
          </p:cNvPr>
          <p:cNvSpPr/>
          <p:nvPr/>
        </p:nvSpPr>
        <p:spPr>
          <a:xfrm>
            <a:off x="7467423" y="2498029"/>
            <a:ext cx="360000" cy="36000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A380A7E-28A0-4AF2-A49B-F49D8A828FEF}"/>
              </a:ext>
            </a:extLst>
          </p:cNvPr>
          <p:cNvSpPr/>
          <p:nvPr/>
        </p:nvSpPr>
        <p:spPr>
          <a:xfrm>
            <a:off x="8326467" y="2498029"/>
            <a:ext cx="360000" cy="36000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062CC35-D37F-4411-9C29-7D75D58AF53E}"/>
              </a:ext>
            </a:extLst>
          </p:cNvPr>
          <p:cNvSpPr/>
          <p:nvPr/>
        </p:nvSpPr>
        <p:spPr>
          <a:xfrm>
            <a:off x="7896945" y="2498029"/>
            <a:ext cx="360000" cy="36000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6B2A0AD-6C0D-4026-ADA2-FA39D95A4F63}"/>
              </a:ext>
            </a:extLst>
          </p:cNvPr>
          <p:cNvSpPr/>
          <p:nvPr/>
        </p:nvSpPr>
        <p:spPr>
          <a:xfrm>
            <a:off x="8755989" y="2498029"/>
            <a:ext cx="360000" cy="36000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50265EE-271A-4A3E-A25D-B2D6CB1684B5}"/>
              </a:ext>
            </a:extLst>
          </p:cNvPr>
          <p:cNvSpPr/>
          <p:nvPr/>
        </p:nvSpPr>
        <p:spPr>
          <a:xfrm>
            <a:off x="9185511" y="2498029"/>
            <a:ext cx="360000" cy="36000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5BAE4CAD-A3B2-4C41-863B-74B01323D685}"/>
              </a:ext>
            </a:extLst>
          </p:cNvPr>
          <p:cNvSpPr/>
          <p:nvPr/>
        </p:nvSpPr>
        <p:spPr>
          <a:xfrm>
            <a:off x="9615033" y="2498029"/>
            <a:ext cx="360000" cy="36000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1071B601-AF7E-45EC-9546-25C2AFD13964}"/>
              </a:ext>
            </a:extLst>
          </p:cNvPr>
          <p:cNvSpPr/>
          <p:nvPr/>
        </p:nvSpPr>
        <p:spPr>
          <a:xfrm>
            <a:off x="6608379" y="3334501"/>
            <a:ext cx="360000" cy="36000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F49CD481-9B37-4CE0-BDDB-3D397A7284BC}"/>
              </a:ext>
            </a:extLst>
          </p:cNvPr>
          <p:cNvSpPr/>
          <p:nvPr/>
        </p:nvSpPr>
        <p:spPr>
          <a:xfrm>
            <a:off x="7037901" y="3334501"/>
            <a:ext cx="360000" cy="36000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951D8A36-5A8C-45AD-8066-B50C86767D4C}"/>
              </a:ext>
            </a:extLst>
          </p:cNvPr>
          <p:cNvSpPr/>
          <p:nvPr/>
        </p:nvSpPr>
        <p:spPr>
          <a:xfrm>
            <a:off x="7467423" y="3334501"/>
            <a:ext cx="360000" cy="36000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16AEB0EB-EFB1-4F47-B06E-33BD188CF411}"/>
              </a:ext>
            </a:extLst>
          </p:cNvPr>
          <p:cNvSpPr/>
          <p:nvPr/>
        </p:nvSpPr>
        <p:spPr>
          <a:xfrm>
            <a:off x="8326467" y="3334501"/>
            <a:ext cx="360000" cy="36000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625A4D62-6E70-4518-B7D5-F1817C36CED5}"/>
              </a:ext>
            </a:extLst>
          </p:cNvPr>
          <p:cNvSpPr/>
          <p:nvPr/>
        </p:nvSpPr>
        <p:spPr>
          <a:xfrm>
            <a:off x="7896945" y="3334501"/>
            <a:ext cx="360000" cy="36000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3B2ED4DD-999E-4809-9F15-A324694BD4C5}"/>
              </a:ext>
            </a:extLst>
          </p:cNvPr>
          <p:cNvSpPr/>
          <p:nvPr/>
        </p:nvSpPr>
        <p:spPr>
          <a:xfrm>
            <a:off x="8755989" y="3334501"/>
            <a:ext cx="360000" cy="36000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388185F6-E6F0-4AC7-9103-B633F7BA1F3E}"/>
              </a:ext>
            </a:extLst>
          </p:cNvPr>
          <p:cNvSpPr/>
          <p:nvPr/>
        </p:nvSpPr>
        <p:spPr>
          <a:xfrm>
            <a:off x="9185511" y="3334501"/>
            <a:ext cx="360000" cy="36000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15F1D799-356B-4E6A-99E2-274D54C17926}"/>
              </a:ext>
            </a:extLst>
          </p:cNvPr>
          <p:cNvSpPr/>
          <p:nvPr/>
        </p:nvSpPr>
        <p:spPr>
          <a:xfrm>
            <a:off x="9615033" y="3334501"/>
            <a:ext cx="360000" cy="36000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9D7455FE-DA43-49B0-9D8C-F8693DC3B642}"/>
              </a:ext>
            </a:extLst>
          </p:cNvPr>
          <p:cNvSpPr/>
          <p:nvPr/>
        </p:nvSpPr>
        <p:spPr>
          <a:xfrm>
            <a:off x="10044555" y="3334501"/>
            <a:ext cx="360000" cy="36000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41614BBB-7D76-4EA8-AE38-17BB227C3AFF}"/>
              </a:ext>
            </a:extLst>
          </p:cNvPr>
          <p:cNvSpPr/>
          <p:nvPr/>
        </p:nvSpPr>
        <p:spPr>
          <a:xfrm>
            <a:off x="6608379" y="4165526"/>
            <a:ext cx="360000" cy="36000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946B573C-4690-42A3-A23C-6DA2E3B6B26A}"/>
              </a:ext>
            </a:extLst>
          </p:cNvPr>
          <p:cNvSpPr/>
          <p:nvPr/>
        </p:nvSpPr>
        <p:spPr>
          <a:xfrm>
            <a:off x="7037901" y="4165526"/>
            <a:ext cx="360000" cy="36000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ED97CAFC-1E64-44BF-AE3D-F6AFE12C5911}"/>
              </a:ext>
            </a:extLst>
          </p:cNvPr>
          <p:cNvSpPr/>
          <p:nvPr/>
        </p:nvSpPr>
        <p:spPr>
          <a:xfrm>
            <a:off x="7467423" y="4165526"/>
            <a:ext cx="360000" cy="36000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FADD2704-222F-4CC6-8BAC-94C0D2C6A5BB}"/>
              </a:ext>
            </a:extLst>
          </p:cNvPr>
          <p:cNvSpPr/>
          <p:nvPr/>
        </p:nvSpPr>
        <p:spPr>
          <a:xfrm>
            <a:off x="8326467" y="4165526"/>
            <a:ext cx="360000" cy="36000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4B355D04-0C77-482F-A872-1E7589CE47B1}"/>
              </a:ext>
            </a:extLst>
          </p:cNvPr>
          <p:cNvSpPr/>
          <p:nvPr/>
        </p:nvSpPr>
        <p:spPr>
          <a:xfrm>
            <a:off x="7896945" y="4165526"/>
            <a:ext cx="360000" cy="36000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3C266CB3-E30C-4EEA-8163-C4AE23B08501}"/>
              </a:ext>
            </a:extLst>
          </p:cNvPr>
          <p:cNvSpPr/>
          <p:nvPr/>
        </p:nvSpPr>
        <p:spPr>
          <a:xfrm>
            <a:off x="8755989" y="4165526"/>
            <a:ext cx="360000" cy="36000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DA3D69BF-28BE-49AB-A7FF-F571A7AA243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8722" y="3205846"/>
            <a:ext cx="604973" cy="665738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961BAF03-F695-429F-A2C2-3FA1F5748F3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809" y="3204746"/>
            <a:ext cx="604973" cy="665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889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258502" y="255867"/>
            <a:ext cx="48365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pictogram.</a:t>
            </a:r>
          </a:p>
        </p:txBody>
      </p:sp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4FFD175-1A7F-4FFC-9A5E-276D7BD6F3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0118981"/>
              </p:ext>
            </p:extLst>
          </p:nvPr>
        </p:nvGraphicFramePr>
        <p:xfrm>
          <a:off x="408119" y="1454755"/>
          <a:ext cx="4395122" cy="390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4479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2630643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516620"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Animal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Tally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Dog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Cat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Rabbit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Hamster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422787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DE594A1-EF7D-4E55-ACC2-579AFF5AC4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2513926"/>
              </p:ext>
            </p:extLst>
          </p:nvPr>
        </p:nvGraphicFramePr>
        <p:xfrm>
          <a:off x="5010751" y="1451647"/>
          <a:ext cx="6748630" cy="390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7249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4901381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516620"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Animal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Dog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Cat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Rabbit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Hamster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229635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9759BA0C-2144-46ED-8F61-1E8F01874BA7}"/>
              </a:ext>
            </a:extLst>
          </p:cNvPr>
          <p:cNvSpPr txBox="1"/>
          <p:nvPr/>
        </p:nvSpPr>
        <p:spPr>
          <a:xfrm>
            <a:off x="4441539" y="5838477"/>
            <a:ext cx="24561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KEY:</a:t>
            </a: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	       = 1</a:t>
            </a:r>
            <a:endParaRPr lang="en-GB" sz="3200" b="1" u="sng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D1F4195-45D3-4D23-BD41-596A2DE570DC}"/>
              </a:ext>
            </a:extLst>
          </p:cNvPr>
          <p:cNvSpPr/>
          <p:nvPr/>
        </p:nvSpPr>
        <p:spPr>
          <a:xfrm>
            <a:off x="5575700" y="5896864"/>
            <a:ext cx="468000" cy="468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0EEBBDDD-535C-432D-B9CB-FC5C58DE1FC4}"/>
              </a:ext>
            </a:extLst>
          </p:cNvPr>
          <p:cNvSpPr/>
          <p:nvPr/>
        </p:nvSpPr>
        <p:spPr>
          <a:xfrm>
            <a:off x="6996573" y="2250403"/>
            <a:ext cx="360000" cy="360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B640BCA-4504-462A-B071-F88FC3436CCE}"/>
              </a:ext>
            </a:extLst>
          </p:cNvPr>
          <p:cNvSpPr/>
          <p:nvPr/>
        </p:nvSpPr>
        <p:spPr>
          <a:xfrm>
            <a:off x="7426095" y="2250403"/>
            <a:ext cx="360000" cy="360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526F31C-1263-460C-AAA4-7D5EC2ED1934}"/>
              </a:ext>
            </a:extLst>
          </p:cNvPr>
          <p:cNvSpPr/>
          <p:nvPr/>
        </p:nvSpPr>
        <p:spPr>
          <a:xfrm>
            <a:off x="7855617" y="2250403"/>
            <a:ext cx="360000" cy="360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BCFD58D4-252E-4156-B768-04C9C5DC52DC}"/>
              </a:ext>
            </a:extLst>
          </p:cNvPr>
          <p:cNvSpPr/>
          <p:nvPr/>
        </p:nvSpPr>
        <p:spPr>
          <a:xfrm>
            <a:off x="8714661" y="2250403"/>
            <a:ext cx="360000" cy="360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0A00F3E1-CD8F-47CE-9EC3-CF92F6F675D1}"/>
              </a:ext>
            </a:extLst>
          </p:cNvPr>
          <p:cNvSpPr/>
          <p:nvPr/>
        </p:nvSpPr>
        <p:spPr>
          <a:xfrm>
            <a:off x="8285139" y="2250403"/>
            <a:ext cx="360000" cy="360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AC4A8A86-434C-4BBC-9422-B73182F52A66}"/>
              </a:ext>
            </a:extLst>
          </p:cNvPr>
          <p:cNvSpPr/>
          <p:nvPr/>
        </p:nvSpPr>
        <p:spPr>
          <a:xfrm>
            <a:off x="9144183" y="2250403"/>
            <a:ext cx="360000" cy="360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EC9DF65-35B0-4FB6-9568-B5259FFD3422}"/>
              </a:ext>
            </a:extLst>
          </p:cNvPr>
          <p:cNvSpPr/>
          <p:nvPr/>
        </p:nvSpPr>
        <p:spPr>
          <a:xfrm>
            <a:off x="9573705" y="2250403"/>
            <a:ext cx="360000" cy="360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8450CF1B-FAE3-4506-B8CA-33F1A96A810D}"/>
              </a:ext>
            </a:extLst>
          </p:cNvPr>
          <p:cNvSpPr/>
          <p:nvPr/>
        </p:nvSpPr>
        <p:spPr>
          <a:xfrm>
            <a:off x="10003227" y="2250403"/>
            <a:ext cx="360000" cy="360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061B018A-3EB6-4D1E-8941-C973680FC7EF}"/>
              </a:ext>
            </a:extLst>
          </p:cNvPr>
          <p:cNvSpPr/>
          <p:nvPr/>
        </p:nvSpPr>
        <p:spPr>
          <a:xfrm>
            <a:off x="10432749" y="2250403"/>
            <a:ext cx="360000" cy="360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FA54AC5A-FEB1-4FB1-A3FB-E35C684B2BDE}"/>
              </a:ext>
            </a:extLst>
          </p:cNvPr>
          <p:cNvSpPr/>
          <p:nvPr/>
        </p:nvSpPr>
        <p:spPr>
          <a:xfrm>
            <a:off x="10862273" y="2250403"/>
            <a:ext cx="360000" cy="360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260E9F48-AFD2-4357-9FEA-8A506C7CE125}"/>
              </a:ext>
            </a:extLst>
          </p:cNvPr>
          <p:cNvSpPr/>
          <p:nvPr/>
        </p:nvSpPr>
        <p:spPr>
          <a:xfrm>
            <a:off x="6996573" y="3917900"/>
            <a:ext cx="360000" cy="360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41B2FD59-BC2A-4EC6-8996-4286539186DC}"/>
              </a:ext>
            </a:extLst>
          </p:cNvPr>
          <p:cNvSpPr/>
          <p:nvPr/>
        </p:nvSpPr>
        <p:spPr>
          <a:xfrm>
            <a:off x="7426095" y="3917900"/>
            <a:ext cx="360000" cy="360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CA4A597E-3E0C-4BAD-A8E4-23F462416697}"/>
              </a:ext>
            </a:extLst>
          </p:cNvPr>
          <p:cNvSpPr/>
          <p:nvPr/>
        </p:nvSpPr>
        <p:spPr>
          <a:xfrm>
            <a:off x="7855617" y="3917900"/>
            <a:ext cx="360000" cy="360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C198C9A9-5071-4945-8720-E6BB23D46216}"/>
              </a:ext>
            </a:extLst>
          </p:cNvPr>
          <p:cNvSpPr/>
          <p:nvPr/>
        </p:nvSpPr>
        <p:spPr>
          <a:xfrm>
            <a:off x="8714661" y="3917900"/>
            <a:ext cx="360000" cy="360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A4C01BC6-46B1-4B7C-AEBB-A9848280BEDC}"/>
              </a:ext>
            </a:extLst>
          </p:cNvPr>
          <p:cNvSpPr/>
          <p:nvPr/>
        </p:nvSpPr>
        <p:spPr>
          <a:xfrm>
            <a:off x="8285139" y="3917900"/>
            <a:ext cx="360000" cy="360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F68F7F02-E2AD-48BD-80E9-EEE260B88613}"/>
              </a:ext>
            </a:extLst>
          </p:cNvPr>
          <p:cNvSpPr/>
          <p:nvPr/>
        </p:nvSpPr>
        <p:spPr>
          <a:xfrm>
            <a:off x="6996573" y="4760478"/>
            <a:ext cx="360000" cy="360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FBFF0419-A1EE-42E7-8489-CC1BE6F766C4}"/>
              </a:ext>
            </a:extLst>
          </p:cNvPr>
          <p:cNvSpPr/>
          <p:nvPr/>
        </p:nvSpPr>
        <p:spPr>
          <a:xfrm>
            <a:off x="7426095" y="4760478"/>
            <a:ext cx="360000" cy="360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99508946-0BC6-4804-90AD-5CB54BF33A6B}"/>
              </a:ext>
            </a:extLst>
          </p:cNvPr>
          <p:cNvSpPr/>
          <p:nvPr/>
        </p:nvSpPr>
        <p:spPr>
          <a:xfrm>
            <a:off x="7855617" y="4760478"/>
            <a:ext cx="360000" cy="360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688BA674-B074-4F22-8921-2012DBE2A11B}"/>
              </a:ext>
            </a:extLst>
          </p:cNvPr>
          <p:cNvSpPr/>
          <p:nvPr/>
        </p:nvSpPr>
        <p:spPr>
          <a:xfrm>
            <a:off x="8714661" y="4760478"/>
            <a:ext cx="360000" cy="360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E0C52A7F-90FE-43A7-8DF8-298300B78923}"/>
              </a:ext>
            </a:extLst>
          </p:cNvPr>
          <p:cNvSpPr/>
          <p:nvPr/>
        </p:nvSpPr>
        <p:spPr>
          <a:xfrm>
            <a:off x="8285139" y="4760478"/>
            <a:ext cx="360000" cy="360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3798874D-2C83-4530-A5E4-0A08A66BDB3C}"/>
              </a:ext>
            </a:extLst>
          </p:cNvPr>
          <p:cNvSpPr/>
          <p:nvPr/>
        </p:nvSpPr>
        <p:spPr>
          <a:xfrm>
            <a:off x="9144183" y="4760478"/>
            <a:ext cx="360000" cy="360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8E6DC432-1A23-43B5-ACD8-33BF23E191EC}"/>
              </a:ext>
            </a:extLst>
          </p:cNvPr>
          <p:cNvSpPr/>
          <p:nvPr/>
        </p:nvSpPr>
        <p:spPr>
          <a:xfrm>
            <a:off x="9573705" y="4760478"/>
            <a:ext cx="360000" cy="360000"/>
          </a:xfrm>
          <a:prstGeom prst="ellipse">
            <a:avLst/>
          </a:prstGeom>
          <a:solidFill>
            <a:srgbClr val="FFA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C159D2CE-2378-42D3-91D1-ACD37E81F87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4223" y="2973075"/>
            <a:ext cx="604973" cy="663065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C5E3A983-E799-481A-BE0E-0F743C8497E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3935" y="2129741"/>
            <a:ext cx="604973" cy="663065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127CB9AD-A39F-4FEF-BE45-97CD19CD1313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6856" y="2971374"/>
            <a:ext cx="604973" cy="663065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67D458FC-D0A4-4C1A-BB35-A8F190E00D9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908" y="2129741"/>
            <a:ext cx="604973" cy="663065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575176BD-55FA-4CED-80D8-BD83295EE016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8021" y="3809657"/>
            <a:ext cx="604973" cy="663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905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258502" y="255867"/>
            <a:ext cx="48365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pictogram.</a:t>
            </a:r>
          </a:p>
        </p:txBody>
      </p:sp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4FFD175-1A7F-4FFC-9A5E-276D7BD6F3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7282514"/>
              </p:ext>
            </p:extLst>
          </p:nvPr>
        </p:nvGraphicFramePr>
        <p:xfrm>
          <a:off x="432621" y="1124507"/>
          <a:ext cx="4395122" cy="473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7313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2827809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579120"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Fruit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Tally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831600"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Apple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831600"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Banana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831600"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Orange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  <a:tr h="831600"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Grapes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0308694"/>
                  </a:ext>
                </a:extLst>
              </a:tr>
              <a:tr h="831600"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Pear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8937717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DE594A1-EF7D-4E55-ACC2-579AFF5AC4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3096430"/>
              </p:ext>
            </p:extLst>
          </p:nvPr>
        </p:nvGraphicFramePr>
        <p:xfrm>
          <a:off x="5010749" y="1124506"/>
          <a:ext cx="6748630" cy="473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0551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5168079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250323"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Fruit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831600"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Apple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831600"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Banana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831600"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Orange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  <a:tr h="831600"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Grapes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7064884"/>
                  </a:ext>
                </a:extLst>
              </a:tr>
              <a:tr h="831600"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Pear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0891117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9759BA0C-2144-46ED-8F61-1E8F01874BA7}"/>
              </a:ext>
            </a:extLst>
          </p:cNvPr>
          <p:cNvSpPr txBox="1"/>
          <p:nvPr/>
        </p:nvSpPr>
        <p:spPr>
          <a:xfrm>
            <a:off x="4441539" y="5965801"/>
            <a:ext cx="24449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KEY:</a:t>
            </a: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        = 1</a:t>
            </a:r>
            <a:endParaRPr lang="en-GB" sz="3200" b="1" u="sng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5F7D572-AE77-4EB6-AE85-4E6ADDEA3044}"/>
              </a:ext>
            </a:extLst>
          </p:cNvPr>
          <p:cNvSpPr/>
          <p:nvPr/>
        </p:nvSpPr>
        <p:spPr>
          <a:xfrm>
            <a:off x="5575700" y="6024188"/>
            <a:ext cx="468000" cy="468000"/>
          </a:xfrm>
          <a:prstGeom prst="ellipse">
            <a:avLst/>
          </a:prstGeom>
          <a:solidFill>
            <a:srgbClr val="FF99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F106F87-19A8-4950-8E3B-756C06B19974}"/>
              </a:ext>
            </a:extLst>
          </p:cNvPr>
          <p:cNvSpPr/>
          <p:nvPr/>
        </p:nvSpPr>
        <p:spPr>
          <a:xfrm>
            <a:off x="6697699" y="1928395"/>
            <a:ext cx="360000" cy="360000"/>
          </a:xfrm>
          <a:prstGeom prst="ellipse">
            <a:avLst/>
          </a:prstGeom>
          <a:solidFill>
            <a:srgbClr val="FF99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84FD203-4F7B-40DC-898D-80DCAB6A1575}"/>
              </a:ext>
            </a:extLst>
          </p:cNvPr>
          <p:cNvSpPr/>
          <p:nvPr/>
        </p:nvSpPr>
        <p:spPr>
          <a:xfrm>
            <a:off x="7115778" y="1928395"/>
            <a:ext cx="360000" cy="360000"/>
          </a:xfrm>
          <a:prstGeom prst="ellipse">
            <a:avLst/>
          </a:prstGeom>
          <a:solidFill>
            <a:srgbClr val="FF99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C6A22D37-B096-41F6-9FD3-2BE10671C66D}"/>
              </a:ext>
            </a:extLst>
          </p:cNvPr>
          <p:cNvSpPr/>
          <p:nvPr/>
        </p:nvSpPr>
        <p:spPr>
          <a:xfrm>
            <a:off x="7533857" y="1928395"/>
            <a:ext cx="360000" cy="360000"/>
          </a:xfrm>
          <a:prstGeom prst="ellipse">
            <a:avLst/>
          </a:prstGeom>
          <a:solidFill>
            <a:srgbClr val="FF99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417A06E1-528F-4B29-B913-FDC8639D7743}"/>
              </a:ext>
            </a:extLst>
          </p:cNvPr>
          <p:cNvSpPr/>
          <p:nvPr/>
        </p:nvSpPr>
        <p:spPr>
          <a:xfrm>
            <a:off x="8370015" y="1928395"/>
            <a:ext cx="360000" cy="360000"/>
          </a:xfrm>
          <a:prstGeom prst="ellipse">
            <a:avLst/>
          </a:prstGeom>
          <a:solidFill>
            <a:srgbClr val="FF99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5455D36F-F3B5-4B17-B403-2E1D9ADFCF2F}"/>
              </a:ext>
            </a:extLst>
          </p:cNvPr>
          <p:cNvSpPr/>
          <p:nvPr/>
        </p:nvSpPr>
        <p:spPr>
          <a:xfrm>
            <a:off x="7951936" y="1928395"/>
            <a:ext cx="360000" cy="360000"/>
          </a:xfrm>
          <a:prstGeom prst="ellipse">
            <a:avLst/>
          </a:prstGeom>
          <a:solidFill>
            <a:srgbClr val="FF99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ECED5A1-27FF-466E-A63A-5CF83C4DDC4A}"/>
              </a:ext>
            </a:extLst>
          </p:cNvPr>
          <p:cNvSpPr/>
          <p:nvPr/>
        </p:nvSpPr>
        <p:spPr>
          <a:xfrm>
            <a:off x="8788094" y="1928395"/>
            <a:ext cx="360000" cy="360000"/>
          </a:xfrm>
          <a:prstGeom prst="ellipse">
            <a:avLst/>
          </a:prstGeom>
          <a:solidFill>
            <a:srgbClr val="FF99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0C8D1612-662F-49EE-95D8-290A2E2CF7E9}"/>
              </a:ext>
            </a:extLst>
          </p:cNvPr>
          <p:cNvSpPr/>
          <p:nvPr/>
        </p:nvSpPr>
        <p:spPr>
          <a:xfrm>
            <a:off x="9206173" y="1928395"/>
            <a:ext cx="360000" cy="360000"/>
          </a:xfrm>
          <a:prstGeom prst="ellipse">
            <a:avLst/>
          </a:prstGeom>
          <a:solidFill>
            <a:srgbClr val="FF99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13FFB7D-B63B-4F86-A10A-1D2D3212B9AF}"/>
              </a:ext>
            </a:extLst>
          </p:cNvPr>
          <p:cNvSpPr/>
          <p:nvPr/>
        </p:nvSpPr>
        <p:spPr>
          <a:xfrm>
            <a:off x="9624252" y="1928395"/>
            <a:ext cx="360000" cy="360000"/>
          </a:xfrm>
          <a:prstGeom prst="ellipse">
            <a:avLst/>
          </a:prstGeom>
          <a:solidFill>
            <a:srgbClr val="FF99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A281D2FD-7E1D-4C98-8691-081E34976C82}"/>
              </a:ext>
            </a:extLst>
          </p:cNvPr>
          <p:cNvSpPr/>
          <p:nvPr/>
        </p:nvSpPr>
        <p:spPr>
          <a:xfrm>
            <a:off x="10042331" y="1928395"/>
            <a:ext cx="360000" cy="360000"/>
          </a:xfrm>
          <a:prstGeom prst="ellipse">
            <a:avLst/>
          </a:prstGeom>
          <a:solidFill>
            <a:srgbClr val="FF99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890B916B-0CF0-4811-9C1D-4FA70C8545C8}"/>
              </a:ext>
            </a:extLst>
          </p:cNvPr>
          <p:cNvSpPr/>
          <p:nvPr/>
        </p:nvSpPr>
        <p:spPr>
          <a:xfrm>
            <a:off x="10460410" y="1928395"/>
            <a:ext cx="360000" cy="360000"/>
          </a:xfrm>
          <a:prstGeom prst="ellipse">
            <a:avLst/>
          </a:prstGeom>
          <a:solidFill>
            <a:srgbClr val="FF99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105003F1-2012-4042-B219-A5267F54936E}"/>
              </a:ext>
            </a:extLst>
          </p:cNvPr>
          <p:cNvSpPr/>
          <p:nvPr/>
        </p:nvSpPr>
        <p:spPr>
          <a:xfrm>
            <a:off x="6697699" y="2764867"/>
            <a:ext cx="360000" cy="360000"/>
          </a:xfrm>
          <a:prstGeom prst="ellipse">
            <a:avLst/>
          </a:prstGeom>
          <a:solidFill>
            <a:srgbClr val="FF99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220CE6EB-6C09-4093-B056-0266C296BCFA}"/>
              </a:ext>
            </a:extLst>
          </p:cNvPr>
          <p:cNvSpPr/>
          <p:nvPr/>
        </p:nvSpPr>
        <p:spPr>
          <a:xfrm>
            <a:off x="7127221" y="2764867"/>
            <a:ext cx="360000" cy="360000"/>
          </a:xfrm>
          <a:prstGeom prst="ellipse">
            <a:avLst/>
          </a:prstGeom>
          <a:solidFill>
            <a:srgbClr val="FF99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5DE43448-1F45-48FC-974D-63F4FF8648F9}"/>
              </a:ext>
            </a:extLst>
          </p:cNvPr>
          <p:cNvSpPr/>
          <p:nvPr/>
        </p:nvSpPr>
        <p:spPr>
          <a:xfrm>
            <a:off x="7556743" y="2764867"/>
            <a:ext cx="360000" cy="360000"/>
          </a:xfrm>
          <a:prstGeom prst="ellipse">
            <a:avLst/>
          </a:prstGeom>
          <a:solidFill>
            <a:srgbClr val="FF99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65969F44-0774-43F5-BC08-B162AD052CB0}"/>
              </a:ext>
            </a:extLst>
          </p:cNvPr>
          <p:cNvSpPr/>
          <p:nvPr/>
        </p:nvSpPr>
        <p:spPr>
          <a:xfrm>
            <a:off x="8415787" y="2764867"/>
            <a:ext cx="360000" cy="360000"/>
          </a:xfrm>
          <a:prstGeom prst="ellipse">
            <a:avLst/>
          </a:prstGeom>
          <a:solidFill>
            <a:srgbClr val="FF99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A15626F0-8ADF-4746-868F-334D2071DC5E}"/>
              </a:ext>
            </a:extLst>
          </p:cNvPr>
          <p:cNvSpPr/>
          <p:nvPr/>
        </p:nvSpPr>
        <p:spPr>
          <a:xfrm>
            <a:off x="7986265" y="2764867"/>
            <a:ext cx="360000" cy="360000"/>
          </a:xfrm>
          <a:prstGeom prst="ellipse">
            <a:avLst/>
          </a:prstGeom>
          <a:solidFill>
            <a:srgbClr val="FF99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5A36846B-6329-4E5A-89FA-993318A86E70}"/>
              </a:ext>
            </a:extLst>
          </p:cNvPr>
          <p:cNvSpPr/>
          <p:nvPr/>
        </p:nvSpPr>
        <p:spPr>
          <a:xfrm>
            <a:off x="8845309" y="2764867"/>
            <a:ext cx="360000" cy="360000"/>
          </a:xfrm>
          <a:prstGeom prst="ellipse">
            <a:avLst/>
          </a:prstGeom>
          <a:solidFill>
            <a:srgbClr val="FF99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633351F8-282E-4DF0-831D-1219EFE36698}"/>
              </a:ext>
            </a:extLst>
          </p:cNvPr>
          <p:cNvSpPr/>
          <p:nvPr/>
        </p:nvSpPr>
        <p:spPr>
          <a:xfrm>
            <a:off x="9274831" y="2764867"/>
            <a:ext cx="360000" cy="360000"/>
          </a:xfrm>
          <a:prstGeom prst="ellipse">
            <a:avLst/>
          </a:prstGeom>
          <a:solidFill>
            <a:srgbClr val="FF99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FD501655-72F1-4636-B790-F3AEDB645970}"/>
              </a:ext>
            </a:extLst>
          </p:cNvPr>
          <p:cNvSpPr/>
          <p:nvPr/>
        </p:nvSpPr>
        <p:spPr>
          <a:xfrm>
            <a:off x="6697699" y="4438470"/>
            <a:ext cx="360000" cy="360000"/>
          </a:xfrm>
          <a:prstGeom prst="ellipse">
            <a:avLst/>
          </a:prstGeom>
          <a:solidFill>
            <a:srgbClr val="FF99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0CA18BBA-09A0-4678-951A-51FADF33B563}"/>
              </a:ext>
            </a:extLst>
          </p:cNvPr>
          <p:cNvSpPr/>
          <p:nvPr/>
        </p:nvSpPr>
        <p:spPr>
          <a:xfrm>
            <a:off x="7127221" y="4438470"/>
            <a:ext cx="360000" cy="360000"/>
          </a:xfrm>
          <a:prstGeom prst="ellipse">
            <a:avLst/>
          </a:prstGeom>
          <a:solidFill>
            <a:srgbClr val="FF99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542CC8EC-B7AD-452A-A010-A9C451B095B8}"/>
              </a:ext>
            </a:extLst>
          </p:cNvPr>
          <p:cNvSpPr/>
          <p:nvPr/>
        </p:nvSpPr>
        <p:spPr>
          <a:xfrm>
            <a:off x="7556743" y="4438470"/>
            <a:ext cx="360000" cy="360000"/>
          </a:xfrm>
          <a:prstGeom prst="ellipse">
            <a:avLst/>
          </a:prstGeom>
          <a:solidFill>
            <a:srgbClr val="FF99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DDBB2309-B966-4E54-BA00-6106168E2FE7}"/>
              </a:ext>
            </a:extLst>
          </p:cNvPr>
          <p:cNvSpPr/>
          <p:nvPr/>
        </p:nvSpPr>
        <p:spPr>
          <a:xfrm>
            <a:off x="8415787" y="4438470"/>
            <a:ext cx="360000" cy="360000"/>
          </a:xfrm>
          <a:prstGeom prst="ellipse">
            <a:avLst/>
          </a:prstGeom>
          <a:solidFill>
            <a:srgbClr val="FF99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36DB36AC-1B2E-4E4F-BAE6-BFC174D033BB}"/>
              </a:ext>
            </a:extLst>
          </p:cNvPr>
          <p:cNvSpPr/>
          <p:nvPr/>
        </p:nvSpPr>
        <p:spPr>
          <a:xfrm>
            <a:off x="7986265" y="4438470"/>
            <a:ext cx="360000" cy="360000"/>
          </a:xfrm>
          <a:prstGeom prst="ellipse">
            <a:avLst/>
          </a:prstGeom>
          <a:solidFill>
            <a:srgbClr val="FF99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E395DB25-B486-43E4-8B20-BFEFF645CF99}"/>
              </a:ext>
            </a:extLst>
          </p:cNvPr>
          <p:cNvSpPr/>
          <p:nvPr/>
        </p:nvSpPr>
        <p:spPr>
          <a:xfrm>
            <a:off x="8845309" y="4438470"/>
            <a:ext cx="360000" cy="360000"/>
          </a:xfrm>
          <a:prstGeom prst="ellipse">
            <a:avLst/>
          </a:prstGeom>
          <a:solidFill>
            <a:srgbClr val="FF99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ECAF6442-27D7-41EA-9073-39E4770FF309}"/>
              </a:ext>
            </a:extLst>
          </p:cNvPr>
          <p:cNvSpPr/>
          <p:nvPr/>
        </p:nvSpPr>
        <p:spPr>
          <a:xfrm>
            <a:off x="9274831" y="4438470"/>
            <a:ext cx="360000" cy="360000"/>
          </a:xfrm>
          <a:prstGeom prst="ellipse">
            <a:avLst/>
          </a:prstGeom>
          <a:solidFill>
            <a:srgbClr val="FF99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E968B044-1CD5-4064-BDC7-56CA0F61FADC}"/>
              </a:ext>
            </a:extLst>
          </p:cNvPr>
          <p:cNvSpPr/>
          <p:nvPr/>
        </p:nvSpPr>
        <p:spPr>
          <a:xfrm>
            <a:off x="9704353" y="4438470"/>
            <a:ext cx="360000" cy="360000"/>
          </a:xfrm>
          <a:prstGeom prst="ellipse">
            <a:avLst/>
          </a:prstGeom>
          <a:solidFill>
            <a:srgbClr val="FF99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91FA234D-46A5-4865-8C5B-3061E61B658F}"/>
              </a:ext>
            </a:extLst>
          </p:cNvPr>
          <p:cNvSpPr/>
          <p:nvPr/>
        </p:nvSpPr>
        <p:spPr>
          <a:xfrm>
            <a:off x="10133875" y="4438470"/>
            <a:ext cx="360000" cy="360000"/>
          </a:xfrm>
          <a:prstGeom prst="ellipse">
            <a:avLst/>
          </a:prstGeom>
          <a:solidFill>
            <a:srgbClr val="FF99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0A231680-D850-40C2-AC70-29F5DB982E8A}"/>
              </a:ext>
            </a:extLst>
          </p:cNvPr>
          <p:cNvSpPr/>
          <p:nvPr/>
        </p:nvSpPr>
        <p:spPr>
          <a:xfrm>
            <a:off x="10563399" y="4438470"/>
            <a:ext cx="360000" cy="360000"/>
          </a:xfrm>
          <a:prstGeom prst="ellipse">
            <a:avLst/>
          </a:prstGeom>
          <a:solidFill>
            <a:srgbClr val="FF99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B2235B3E-330F-49FA-B067-F459B3084838}"/>
              </a:ext>
            </a:extLst>
          </p:cNvPr>
          <p:cNvSpPr/>
          <p:nvPr/>
        </p:nvSpPr>
        <p:spPr>
          <a:xfrm>
            <a:off x="6697699" y="5281048"/>
            <a:ext cx="360000" cy="360000"/>
          </a:xfrm>
          <a:prstGeom prst="ellipse">
            <a:avLst/>
          </a:prstGeom>
          <a:solidFill>
            <a:srgbClr val="FF99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A5280A7B-95EB-4295-B319-05DB8042C01C}"/>
              </a:ext>
            </a:extLst>
          </p:cNvPr>
          <p:cNvSpPr/>
          <p:nvPr/>
        </p:nvSpPr>
        <p:spPr>
          <a:xfrm>
            <a:off x="7127221" y="5281048"/>
            <a:ext cx="360000" cy="360000"/>
          </a:xfrm>
          <a:prstGeom prst="ellipse">
            <a:avLst/>
          </a:prstGeom>
          <a:solidFill>
            <a:srgbClr val="FF99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BB6443B4-DCC2-4923-B9C3-30C005BCD97B}"/>
              </a:ext>
            </a:extLst>
          </p:cNvPr>
          <p:cNvSpPr/>
          <p:nvPr/>
        </p:nvSpPr>
        <p:spPr>
          <a:xfrm>
            <a:off x="7556743" y="5281048"/>
            <a:ext cx="360000" cy="360000"/>
          </a:xfrm>
          <a:prstGeom prst="ellipse">
            <a:avLst/>
          </a:prstGeom>
          <a:solidFill>
            <a:srgbClr val="FF99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8BC214A2-053E-4417-8E5D-008C8DF08A84}"/>
              </a:ext>
            </a:extLst>
          </p:cNvPr>
          <p:cNvSpPr/>
          <p:nvPr/>
        </p:nvSpPr>
        <p:spPr>
          <a:xfrm>
            <a:off x="7986265" y="5281048"/>
            <a:ext cx="360000" cy="360000"/>
          </a:xfrm>
          <a:prstGeom prst="ellipse">
            <a:avLst/>
          </a:prstGeom>
          <a:solidFill>
            <a:srgbClr val="FF99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8" name="Picture 67">
            <a:extLst>
              <a:ext uri="{FF2B5EF4-FFF2-40B4-BE49-F238E27FC236}">
                <a16:creationId xmlns:a16="http://schemas.microsoft.com/office/drawing/2014/main" id="{7FFDB35D-6B35-478A-9177-0ADD8BB6ABD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4952" y="1817225"/>
            <a:ext cx="328905" cy="658767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CC4A7E92-5F1D-4A3D-91B8-13CAE190BEA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3357" y="5137511"/>
            <a:ext cx="604973" cy="658767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15EA9FBF-3ADD-4785-BE28-88573942327E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007" y="1817225"/>
            <a:ext cx="604973" cy="658767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E13E5AB4-9551-4491-9ECB-05D5C5BF532E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0102" y="1817225"/>
            <a:ext cx="604973" cy="658767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4E9F5CF5-9BE4-4E8A-B7AB-42C441A9E357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007" y="3491319"/>
            <a:ext cx="604973" cy="658767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B953C1CC-1D80-44F8-A665-396A3B63972A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006" y="2663235"/>
            <a:ext cx="604973" cy="658767"/>
          </a:xfrm>
          <a:prstGeom prst="rect">
            <a:avLst/>
          </a:prstGeom>
        </p:spPr>
      </p:pic>
      <p:sp>
        <p:nvSpPr>
          <p:cNvPr id="77" name="Oval 76">
            <a:extLst>
              <a:ext uri="{FF2B5EF4-FFF2-40B4-BE49-F238E27FC236}">
                <a16:creationId xmlns:a16="http://schemas.microsoft.com/office/drawing/2014/main" id="{AECEEA35-1944-45E6-A425-54DB084127BF}"/>
              </a:ext>
            </a:extLst>
          </p:cNvPr>
          <p:cNvSpPr/>
          <p:nvPr/>
        </p:nvSpPr>
        <p:spPr>
          <a:xfrm>
            <a:off x="10878489" y="1928395"/>
            <a:ext cx="360000" cy="360000"/>
          </a:xfrm>
          <a:prstGeom prst="ellipse">
            <a:avLst/>
          </a:prstGeom>
          <a:solidFill>
            <a:srgbClr val="FF99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FC15D12C-6876-4667-AA5C-CB632134AD0D}"/>
              </a:ext>
            </a:extLst>
          </p:cNvPr>
          <p:cNvSpPr/>
          <p:nvPr/>
        </p:nvSpPr>
        <p:spPr>
          <a:xfrm>
            <a:off x="11296571" y="1928395"/>
            <a:ext cx="360000" cy="360000"/>
          </a:xfrm>
          <a:prstGeom prst="ellipse">
            <a:avLst/>
          </a:prstGeom>
          <a:solidFill>
            <a:srgbClr val="FF99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0" name="Picture 79">
            <a:extLst>
              <a:ext uri="{FF2B5EF4-FFF2-40B4-BE49-F238E27FC236}">
                <a16:creationId xmlns:a16="http://schemas.microsoft.com/office/drawing/2014/main" id="{51F9DD99-27B1-4B08-BBE5-210F7B8BD51F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9979" y="3486892"/>
            <a:ext cx="219269" cy="658767"/>
          </a:xfrm>
          <a:prstGeom prst="rect">
            <a:avLst/>
          </a:prstGeom>
        </p:spPr>
      </p:pic>
      <p:sp>
        <p:nvSpPr>
          <p:cNvPr id="82" name="Oval 81">
            <a:extLst>
              <a:ext uri="{FF2B5EF4-FFF2-40B4-BE49-F238E27FC236}">
                <a16:creationId xmlns:a16="http://schemas.microsoft.com/office/drawing/2014/main" id="{52A64B7E-A584-49A9-8FB0-50C633228A9C}"/>
              </a:ext>
            </a:extLst>
          </p:cNvPr>
          <p:cNvSpPr/>
          <p:nvPr/>
        </p:nvSpPr>
        <p:spPr>
          <a:xfrm>
            <a:off x="10992923" y="4438470"/>
            <a:ext cx="360000" cy="360000"/>
          </a:xfrm>
          <a:prstGeom prst="ellipse">
            <a:avLst/>
          </a:prstGeom>
          <a:solidFill>
            <a:srgbClr val="FF99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3258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1" grpId="0" animBg="1"/>
      <p:bldP spid="77" grpId="0" animBg="1"/>
      <p:bldP spid="78" grpId="0" animBg="1"/>
      <p:bldP spid="8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5A61E1B-15EA-4BF9-9E5F-298D2FDE7217}"/>
              </a:ext>
            </a:extLst>
          </p:cNvPr>
          <p:cNvSpPr txBox="1"/>
          <p:nvPr/>
        </p:nvSpPr>
        <p:spPr>
          <a:xfrm>
            <a:off x="274537" y="305764"/>
            <a:ext cx="11353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pictogram.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7D275FF7-ED9A-40E7-8C95-E8277082C1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5645898"/>
              </p:ext>
            </p:extLst>
          </p:nvPr>
        </p:nvGraphicFramePr>
        <p:xfrm>
          <a:off x="432622" y="1282126"/>
          <a:ext cx="3074508" cy="3843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4212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1710296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516620">
                <a:tc>
                  <a:txBody>
                    <a:bodyPr/>
                    <a:lstStyle/>
                    <a:p>
                      <a:pPr algn="l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Animal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Tally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Dog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Cat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Rabbit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Fish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422787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0220B4B1-C3A1-4219-96D4-A602BA3D67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501921"/>
              </p:ext>
            </p:extLst>
          </p:nvPr>
        </p:nvGraphicFramePr>
        <p:xfrm>
          <a:off x="3948203" y="1282125"/>
          <a:ext cx="7700152" cy="3818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1898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4815069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  <a:gridCol w="1393185">
                  <a:extLst>
                    <a:ext uri="{9D8B030D-6E8A-4147-A177-3AD203B41FA5}">
                      <a16:colId xmlns:a16="http://schemas.microsoft.com/office/drawing/2014/main" val="259155465"/>
                    </a:ext>
                  </a:extLst>
                </a:gridCol>
              </a:tblGrid>
              <a:tr h="566390">
                <a:tc>
                  <a:txBody>
                    <a:bodyPr/>
                    <a:lstStyle/>
                    <a:p>
                      <a:pPr algn="ctr"/>
                      <a:r>
                        <a:rPr lang="en-GB" sz="31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Animal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1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1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Total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81301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Dog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81301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Cat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81301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Rabbit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  <a:tr h="81301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Fish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229635"/>
                  </a:ext>
                </a:extLst>
              </a:tr>
            </a:tbl>
          </a:graphicData>
        </a:graphic>
      </p:graphicFrame>
      <p:sp>
        <p:nvSpPr>
          <p:cNvPr id="15" name="Oval 14">
            <a:extLst>
              <a:ext uri="{FF2B5EF4-FFF2-40B4-BE49-F238E27FC236}">
                <a16:creationId xmlns:a16="http://schemas.microsoft.com/office/drawing/2014/main" id="{672A9A66-DC30-4E3C-A411-6B1978C0A5AB}"/>
              </a:ext>
            </a:extLst>
          </p:cNvPr>
          <p:cNvSpPr/>
          <p:nvPr/>
        </p:nvSpPr>
        <p:spPr>
          <a:xfrm>
            <a:off x="5658792" y="2064508"/>
            <a:ext cx="360000" cy="360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E9E96092-5EA8-4DB0-8A2D-9DBDCE92C743}"/>
              </a:ext>
            </a:extLst>
          </p:cNvPr>
          <p:cNvSpPr/>
          <p:nvPr/>
        </p:nvSpPr>
        <p:spPr>
          <a:xfrm>
            <a:off x="6088314" y="2064508"/>
            <a:ext cx="360000" cy="360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314D44F2-45F0-4136-8456-5857BD3FD3DA}"/>
              </a:ext>
            </a:extLst>
          </p:cNvPr>
          <p:cNvSpPr/>
          <p:nvPr/>
        </p:nvSpPr>
        <p:spPr>
          <a:xfrm>
            <a:off x="6517836" y="2064508"/>
            <a:ext cx="360000" cy="360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02F9782-68E2-45FD-AC8E-F13B8AF85997}"/>
              </a:ext>
            </a:extLst>
          </p:cNvPr>
          <p:cNvSpPr/>
          <p:nvPr/>
        </p:nvSpPr>
        <p:spPr>
          <a:xfrm>
            <a:off x="7376880" y="2064508"/>
            <a:ext cx="360000" cy="360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2D05B977-229A-419B-A2DD-180792402EA5}"/>
              </a:ext>
            </a:extLst>
          </p:cNvPr>
          <p:cNvSpPr/>
          <p:nvPr/>
        </p:nvSpPr>
        <p:spPr>
          <a:xfrm>
            <a:off x="6947358" y="2064508"/>
            <a:ext cx="360000" cy="360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3F6A1473-AF54-4300-A01F-943C42F3507E}"/>
              </a:ext>
            </a:extLst>
          </p:cNvPr>
          <p:cNvSpPr/>
          <p:nvPr/>
        </p:nvSpPr>
        <p:spPr>
          <a:xfrm>
            <a:off x="5658792" y="2900980"/>
            <a:ext cx="360000" cy="360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34947167-2578-42E2-813E-86ABC712C706}"/>
              </a:ext>
            </a:extLst>
          </p:cNvPr>
          <p:cNvSpPr/>
          <p:nvPr/>
        </p:nvSpPr>
        <p:spPr>
          <a:xfrm>
            <a:off x="6088314" y="2900980"/>
            <a:ext cx="360000" cy="360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4ACB0DCA-8E15-4415-8500-12136AED6194}"/>
              </a:ext>
            </a:extLst>
          </p:cNvPr>
          <p:cNvSpPr/>
          <p:nvPr/>
        </p:nvSpPr>
        <p:spPr>
          <a:xfrm>
            <a:off x="6517836" y="2900980"/>
            <a:ext cx="360000" cy="360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00854D15-EB13-4142-AA49-B2DE32D3C541}"/>
              </a:ext>
            </a:extLst>
          </p:cNvPr>
          <p:cNvSpPr/>
          <p:nvPr/>
        </p:nvSpPr>
        <p:spPr>
          <a:xfrm>
            <a:off x="7376880" y="2900980"/>
            <a:ext cx="360000" cy="360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3F90B38F-0F64-4E95-B391-80A5A72675AE}"/>
              </a:ext>
            </a:extLst>
          </p:cNvPr>
          <p:cNvSpPr/>
          <p:nvPr/>
        </p:nvSpPr>
        <p:spPr>
          <a:xfrm>
            <a:off x="6947358" y="2900980"/>
            <a:ext cx="360000" cy="360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32B776F1-430F-4D27-AE90-F61C722D4DD2}"/>
              </a:ext>
            </a:extLst>
          </p:cNvPr>
          <p:cNvSpPr/>
          <p:nvPr/>
        </p:nvSpPr>
        <p:spPr>
          <a:xfrm>
            <a:off x="7806402" y="2900980"/>
            <a:ext cx="360000" cy="360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A38313E2-EA49-41BC-AF4A-66C243377441}"/>
              </a:ext>
            </a:extLst>
          </p:cNvPr>
          <p:cNvSpPr/>
          <p:nvPr/>
        </p:nvSpPr>
        <p:spPr>
          <a:xfrm>
            <a:off x="8235924" y="2900980"/>
            <a:ext cx="360000" cy="360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DAAE4EC0-E4C1-428C-92BE-E9128F91836E}"/>
              </a:ext>
            </a:extLst>
          </p:cNvPr>
          <p:cNvSpPr/>
          <p:nvPr/>
        </p:nvSpPr>
        <p:spPr>
          <a:xfrm>
            <a:off x="8665446" y="2900980"/>
            <a:ext cx="360000" cy="360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194592A1-D0DD-406E-980F-3216E67FCD41}"/>
              </a:ext>
            </a:extLst>
          </p:cNvPr>
          <p:cNvSpPr/>
          <p:nvPr/>
        </p:nvSpPr>
        <p:spPr>
          <a:xfrm>
            <a:off x="9094968" y="2900980"/>
            <a:ext cx="360000" cy="360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FA0F5D83-D816-4C0A-BB8E-7590366FCAA5}"/>
              </a:ext>
            </a:extLst>
          </p:cNvPr>
          <p:cNvSpPr/>
          <p:nvPr/>
        </p:nvSpPr>
        <p:spPr>
          <a:xfrm>
            <a:off x="5658792" y="3732005"/>
            <a:ext cx="360000" cy="360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35DFEF48-0EB1-4177-BBCA-868B928EF673}"/>
              </a:ext>
            </a:extLst>
          </p:cNvPr>
          <p:cNvSpPr/>
          <p:nvPr/>
        </p:nvSpPr>
        <p:spPr>
          <a:xfrm>
            <a:off x="6088314" y="3732005"/>
            <a:ext cx="360000" cy="360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2779609F-34B8-407D-B870-7D099DA1A738}"/>
              </a:ext>
            </a:extLst>
          </p:cNvPr>
          <p:cNvSpPr/>
          <p:nvPr/>
        </p:nvSpPr>
        <p:spPr>
          <a:xfrm>
            <a:off x="6517836" y="3732005"/>
            <a:ext cx="360000" cy="360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8A3F1A70-8C20-46FF-933D-09364C658BF1}"/>
              </a:ext>
            </a:extLst>
          </p:cNvPr>
          <p:cNvSpPr/>
          <p:nvPr/>
        </p:nvSpPr>
        <p:spPr>
          <a:xfrm>
            <a:off x="7376880" y="3732005"/>
            <a:ext cx="360000" cy="360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8E0A333E-AC95-430B-909C-1A505A71FAE1}"/>
              </a:ext>
            </a:extLst>
          </p:cNvPr>
          <p:cNvSpPr/>
          <p:nvPr/>
        </p:nvSpPr>
        <p:spPr>
          <a:xfrm>
            <a:off x="6947358" y="3732005"/>
            <a:ext cx="360000" cy="360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1ED470CE-23BC-47D9-B26E-0E036620C494}"/>
              </a:ext>
            </a:extLst>
          </p:cNvPr>
          <p:cNvSpPr/>
          <p:nvPr/>
        </p:nvSpPr>
        <p:spPr>
          <a:xfrm>
            <a:off x="5658792" y="4528283"/>
            <a:ext cx="360000" cy="360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95BE46FB-8B03-4CED-B4D6-CBEAE660D7EF}"/>
              </a:ext>
            </a:extLst>
          </p:cNvPr>
          <p:cNvSpPr/>
          <p:nvPr/>
        </p:nvSpPr>
        <p:spPr>
          <a:xfrm>
            <a:off x="6088314" y="4528283"/>
            <a:ext cx="360000" cy="360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D5F775D7-CB96-4803-A09F-BA2F8443E544}"/>
              </a:ext>
            </a:extLst>
          </p:cNvPr>
          <p:cNvSpPr/>
          <p:nvPr/>
        </p:nvSpPr>
        <p:spPr>
          <a:xfrm>
            <a:off x="6517836" y="4528283"/>
            <a:ext cx="360000" cy="360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8A4F4AB4-F557-450F-82BF-00CB650DFDED}"/>
              </a:ext>
            </a:extLst>
          </p:cNvPr>
          <p:cNvSpPr/>
          <p:nvPr/>
        </p:nvSpPr>
        <p:spPr>
          <a:xfrm>
            <a:off x="7376880" y="4528283"/>
            <a:ext cx="360000" cy="360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57A5B4CC-F019-47EB-96FC-E998456E81B6}"/>
              </a:ext>
            </a:extLst>
          </p:cNvPr>
          <p:cNvSpPr/>
          <p:nvPr/>
        </p:nvSpPr>
        <p:spPr>
          <a:xfrm>
            <a:off x="6947358" y="4528283"/>
            <a:ext cx="360000" cy="360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09BB64E4-C627-4169-938A-036980C16A34}"/>
              </a:ext>
            </a:extLst>
          </p:cNvPr>
          <p:cNvSpPr/>
          <p:nvPr/>
        </p:nvSpPr>
        <p:spPr>
          <a:xfrm>
            <a:off x="7806402" y="4528283"/>
            <a:ext cx="360000" cy="360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7" name="Picture 56">
            <a:extLst>
              <a:ext uri="{FF2B5EF4-FFF2-40B4-BE49-F238E27FC236}">
                <a16:creationId xmlns:a16="http://schemas.microsoft.com/office/drawing/2014/main" id="{CF6A8C50-1F80-4E68-BF69-582D3B67915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441" y="1921394"/>
            <a:ext cx="604973" cy="677441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AC6832EF-3E06-4C4B-9335-8F753575AE7A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0262" y="4378252"/>
            <a:ext cx="219269" cy="677441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47120D6D-E219-4BE4-B189-B95AA0B290D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136" y="2745846"/>
            <a:ext cx="604973" cy="677441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E850C683-C896-41A6-8029-6F6B62B8618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414" y="2744132"/>
            <a:ext cx="604973" cy="677441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945B117F-57EA-4002-B439-FEF72681D41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136" y="3592666"/>
            <a:ext cx="604973" cy="677441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1B24D063-43D5-46D8-95B3-A6D8F0C6310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440" y="4384872"/>
            <a:ext cx="604973" cy="677441"/>
          </a:xfrm>
          <a:prstGeom prst="rect">
            <a:avLst/>
          </a:prstGeom>
        </p:spPr>
      </p:pic>
      <p:sp>
        <p:nvSpPr>
          <p:cNvPr id="56" name="Teardrop 55">
            <a:extLst>
              <a:ext uri="{FF2B5EF4-FFF2-40B4-BE49-F238E27FC236}">
                <a16:creationId xmlns:a16="http://schemas.microsoft.com/office/drawing/2014/main" id="{D508062E-8C66-46B5-9633-31A925F51808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AC5E2740-1BF8-4565-BCB0-18E981477A76}"/>
              </a:ext>
            </a:extLst>
          </p:cNvPr>
          <p:cNvSpPr/>
          <p:nvPr/>
        </p:nvSpPr>
        <p:spPr>
          <a:xfrm>
            <a:off x="9524490" y="2900980"/>
            <a:ext cx="360000" cy="360000"/>
          </a:xfrm>
          <a:prstGeom prst="ellipse">
            <a:avLst/>
          </a:prstGeom>
          <a:solidFill>
            <a:srgbClr val="00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3256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6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10224</TotalTime>
  <Words>133</Words>
  <Application>Microsoft Office PowerPoint</Application>
  <PresentationFormat>Widescreen</PresentationFormat>
  <Paragraphs>97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Yu Gothic UI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Year 2 - PRESENTATION - Statistics - Week 3</dc:title>
  <dc:creator>PRIMARY STARS EDUCATION</dc:creator>
  <cp:lastModifiedBy>Laura Chesterfield</cp:lastModifiedBy>
  <cp:revision>470</cp:revision>
  <dcterms:created xsi:type="dcterms:W3CDTF">2018-08-10T10:44:35Z</dcterms:created>
  <dcterms:modified xsi:type="dcterms:W3CDTF">2021-01-27T12:11:10Z</dcterms:modified>
</cp:coreProperties>
</file>