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789" r:id="rId2"/>
    <p:sldId id="792" r:id="rId3"/>
    <p:sldId id="800" r:id="rId4"/>
    <p:sldId id="79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33CC33"/>
    <a:srgbClr val="008000"/>
    <a:srgbClr val="0066FF"/>
    <a:srgbClr val="FFCDCD"/>
    <a:srgbClr val="1FEAFF"/>
    <a:srgbClr val="FFCF37"/>
    <a:srgbClr val="CCFF99"/>
    <a:srgbClr val="FFC9C9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41" autoAdjust="0"/>
    <p:restoredTop sz="95262" autoAdjust="0"/>
  </p:normalViewPr>
  <p:slideViewPr>
    <p:cSldViewPr snapToGrid="0">
      <p:cViewPr varScale="1">
        <p:scale>
          <a:sx n="73" d="100"/>
          <a:sy n="73" d="100"/>
        </p:scale>
        <p:origin x="52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C3808-2524-4AD8-852C-544220036A4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B0004-C0C3-417A-B892-C0421AE8029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72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79985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7367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759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FF928-20CF-4D82-A9A4-AAA17C467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D6E63-82DB-4075-BF7A-920F3F0BF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91660-1E72-4E51-B10A-00D1D3F6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156E7-EFC2-415E-821F-88D6CF0BF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9F91B-0B56-4EEA-A26D-F2C6825A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4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B36A6-C5A4-4C58-9792-ACA3617B3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72F64-6FAC-4216-AFA5-1AA4ADF4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495B4-6735-409D-8881-FD508A940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705C4-D641-457C-A00F-6694444F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68D46-BEE3-40A5-ADE4-84875972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18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F42E17-DCCF-4A92-9A76-94DB87A3F3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0EFDD-F8D4-4773-AB8B-026DEC68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22601-1C23-4AFF-B3EA-1D8FD821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4A5E9-37ED-488B-8EB5-43B108B55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31C0F-BBBD-42A8-B71F-7D311ACE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41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77837-CC74-4C94-A911-EC6E2EE09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BE1AF-0C58-4C7A-9562-CB849D7A0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1DC36-4EAD-479B-8DFB-0C446B88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771BE-6B80-4FE0-BA25-E768F46EA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D9E2A-58D5-4B6F-A54D-85327E927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4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E900-CD6E-4E7E-BF4E-C7B94B8B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8C6C-AC41-4B61-9FB3-CE0CECC08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6B35F-FB0C-43B7-BF26-53E4E365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E8ED4-013B-4F62-B6D7-CBB145C53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5092D-42D0-4414-8E18-65F94601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94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89B3-082D-415E-999F-85D1EBEEC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76136-613F-431C-95EB-D7826EDBE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324164-BF6F-4898-B6F5-457C0C9D1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01DA34-3ED2-467F-B31B-AFC50FBB5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B4433-59D8-4980-A4BF-61D8E3581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375BD-9081-4EF1-8BF2-D3E70AA95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692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5EBB-CF66-4897-97E8-204A233E1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E7AC3-1C33-494A-ABBD-C1C0964AD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1CA56-61A2-46C9-B951-34AF4D7C0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D5976D-329B-47D0-ADEC-DB33EEC77F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B5D662-A082-4C72-9115-D59E844B10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2C8F08-889E-45BF-B2B9-A6FB18A1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4C17A0-A5C6-41A7-8377-95C82292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98536-684A-4B34-898A-05FFECF9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413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DF97D-AFB2-4FC9-A89D-27DEF8C3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AFF3C8-740D-491D-8472-6146BFBEA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52725-1B22-4598-B11D-C694395F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80A26-5E68-4951-9718-2C87F678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89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6CD47E-C912-483E-A5B9-01EF3BFD2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42E0BA-F27A-4AA0-9D3B-01C3EC4DF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8FEE6-AFB6-48C5-8229-BAA7AFBB3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38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01F59-DCA9-459C-A4D1-4BB7EACA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40162-D431-4D70-B067-9B9E95C5C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DE4A55-4463-44D5-B9FE-1FE630119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81996F-C3B4-4FC2-9149-BFC8C7E8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A3DCFC-9EAD-4BD4-931E-8719AED2F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4FBCB-85E0-4FA9-90BE-1A2652A7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038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80897-EAEE-4EC8-811E-8E60E46D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3A58C9-627F-4CD9-899E-3464EBFA5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2ABC2-BB1F-447E-9E37-4EC90342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F74E5E-88CF-4369-927F-B5B8C3330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D8479-45F5-47D7-875B-AF4FB5063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445A1-B939-4373-89FC-686B54566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92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F31F7F-D1E8-4D4C-8BA0-678A4D05E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F3A87-B4A4-4C5C-9ED7-5CEE6DCFF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638B4-81E2-4F9B-87DD-DE1776CA8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A6E54-8871-4F77-9E4A-5AC69413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17602-F27F-42A3-81C6-51E9A26ABB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32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BD8AF0-6CBF-4231-A01C-E94E6629E590}"/>
              </a:ext>
            </a:extLst>
          </p:cNvPr>
          <p:cNvSpPr txBox="1"/>
          <p:nvPr/>
        </p:nvSpPr>
        <p:spPr>
          <a:xfrm>
            <a:off x="206476" y="3173095"/>
            <a:ext cx="117495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Telling time to the hour</a:t>
            </a:r>
          </a:p>
          <a:p>
            <a:pPr algn="ctr"/>
            <a:endParaRPr lang="en-GB" sz="24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(Practical) </a:t>
            </a:r>
            <a:endParaRPr lang="en-GB" sz="5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875244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3</a:t>
            </a:r>
          </a:p>
        </p:txBody>
      </p:sp>
    </p:spTree>
    <p:extLst>
      <p:ext uri="{BB962C8B-B14F-4D97-AF65-F5344CB8AC3E}">
        <p14:creationId xmlns:p14="http://schemas.microsoft.com/office/powerpoint/2010/main" val="1551090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4C65541-A597-4B05-AB75-76D71E1F2C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0DC657FC-F38A-44D7-A249-89606B03E94E}"/>
              </a:ext>
            </a:extLst>
          </p:cNvPr>
          <p:cNvSpPr/>
          <p:nvPr/>
        </p:nvSpPr>
        <p:spPr>
          <a:xfrm>
            <a:off x="295563" y="335524"/>
            <a:ext cx="117301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numbers are on a clock face? _________</a:t>
            </a:r>
          </a:p>
        </p:txBody>
      </p:sp>
    </p:spTree>
    <p:extLst>
      <p:ext uri="{BB962C8B-B14F-4D97-AF65-F5344CB8AC3E}">
        <p14:creationId xmlns:p14="http://schemas.microsoft.com/office/powerpoint/2010/main" val="318540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F9EA553-F316-46F9-A73F-F1338B4BAD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0DC657FC-F38A-44D7-A249-89606B03E94E}"/>
              </a:ext>
            </a:extLst>
          </p:cNvPr>
          <p:cNvSpPr/>
          <p:nvPr/>
        </p:nvSpPr>
        <p:spPr>
          <a:xfrm>
            <a:off x="476374" y="1571108"/>
            <a:ext cx="545977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Create your own clock. Make sure it includes:</a:t>
            </a:r>
          </a:p>
          <a:p>
            <a:endParaRPr lang="en-GB" sz="24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pPr marL="1612900" indent="268288">
              <a:buFont typeface="Arial" panose="020B0604020202020204" pitchFamily="34" charset="0"/>
              <a:buChar char="•"/>
            </a:pPr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Numbers</a:t>
            </a:r>
          </a:p>
          <a:p>
            <a:pPr marL="1612900" indent="268288">
              <a:buFont typeface="Arial" panose="020B0604020202020204" pitchFamily="34" charset="0"/>
              <a:buChar char="•"/>
            </a:pPr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Minute hand</a:t>
            </a:r>
          </a:p>
          <a:p>
            <a:pPr marL="1612900" indent="268288">
              <a:buFont typeface="Arial" panose="020B0604020202020204" pitchFamily="34" charset="0"/>
              <a:buChar char="•"/>
            </a:pPr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Hour hand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6C558D-B790-401D-96EC-078E165F2D50}"/>
              </a:ext>
            </a:extLst>
          </p:cNvPr>
          <p:cNvSpPr/>
          <p:nvPr/>
        </p:nvSpPr>
        <p:spPr>
          <a:xfrm>
            <a:off x="2384613" y="505428"/>
            <a:ext cx="267514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Practical</a:t>
            </a: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:</a:t>
            </a:r>
          </a:p>
          <a:p>
            <a:endParaRPr lang="en-GB" sz="1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44D7C2-85E6-490F-84DC-45DE47C36398}"/>
              </a:ext>
            </a:extLst>
          </p:cNvPr>
          <p:cNvSpPr txBox="1"/>
          <p:nvPr/>
        </p:nvSpPr>
        <p:spPr>
          <a:xfrm>
            <a:off x="779929" y="4517588"/>
            <a:ext cx="4720213" cy="1328023"/>
          </a:xfrm>
          <a:prstGeom prst="round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Pin both hands in the centre so they are able to move around the clock.</a:t>
            </a:r>
          </a:p>
        </p:txBody>
      </p:sp>
    </p:spTree>
    <p:extLst>
      <p:ext uri="{BB962C8B-B14F-4D97-AF65-F5344CB8AC3E}">
        <p14:creationId xmlns:p14="http://schemas.microsoft.com/office/powerpoint/2010/main" val="1595438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23DE0DE-D188-49F6-B1FC-943AD45225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0DC657FC-F38A-44D7-A249-89606B03E94E}"/>
              </a:ext>
            </a:extLst>
          </p:cNvPr>
          <p:cNvSpPr/>
          <p:nvPr/>
        </p:nvSpPr>
        <p:spPr>
          <a:xfrm rot="20667925">
            <a:off x="107420" y="949211"/>
            <a:ext cx="381196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do the numbers on the clock mean?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ADAC6F0-26F5-4B26-A8BC-1AC0DCD0D08F}"/>
              </a:ext>
            </a:extLst>
          </p:cNvPr>
          <p:cNvSpPr/>
          <p:nvPr/>
        </p:nvSpPr>
        <p:spPr>
          <a:xfrm rot="266519">
            <a:off x="301385" y="4046234"/>
            <a:ext cx="3376952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do the hands on the clock mean?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07CE683-A89F-41D9-8CC9-1F4E8FDC081F}"/>
              </a:ext>
            </a:extLst>
          </p:cNvPr>
          <p:cNvSpPr/>
          <p:nvPr/>
        </p:nvSpPr>
        <p:spPr>
          <a:xfrm rot="266519">
            <a:off x="8079301" y="769373"/>
            <a:ext cx="3811963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are the different hands on the clock?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72E31B3-1AEF-4A1B-A84F-02F3A134131D}"/>
              </a:ext>
            </a:extLst>
          </p:cNvPr>
          <p:cNvSpPr/>
          <p:nvPr/>
        </p:nvSpPr>
        <p:spPr>
          <a:xfrm rot="21191061">
            <a:off x="7940419" y="3340712"/>
            <a:ext cx="381196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12 numbers are shown on the clock, does this mean there’s 12 hours in a day?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do we know?</a:t>
            </a:r>
          </a:p>
        </p:txBody>
      </p:sp>
    </p:spTree>
    <p:extLst>
      <p:ext uri="{BB962C8B-B14F-4D97-AF65-F5344CB8AC3E}">
        <p14:creationId xmlns:p14="http://schemas.microsoft.com/office/powerpoint/2010/main" val="348450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18887</TotalTime>
  <Words>103</Words>
  <Application>Microsoft Office PowerPoint</Application>
  <PresentationFormat>Widescreen</PresentationFormat>
  <Paragraphs>19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Yu Gothic UI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1 - PRESENTATION - Measurement - Time - Week 10</dc:title>
  <dc:creator>PRIMARY STARS EDUCATION</dc:creator>
  <cp:lastModifiedBy>Laura Chesterfield</cp:lastModifiedBy>
  <cp:revision>953</cp:revision>
  <dcterms:created xsi:type="dcterms:W3CDTF">2018-08-10T10:44:35Z</dcterms:created>
  <dcterms:modified xsi:type="dcterms:W3CDTF">2021-02-10T11:00:20Z</dcterms:modified>
</cp:coreProperties>
</file>